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551" r:id="rId4"/>
  </p:sldMasterIdLst>
  <p:notesMasterIdLst>
    <p:notesMasterId r:id="rId17"/>
  </p:notesMasterIdLst>
  <p:handoutMasterIdLst>
    <p:handoutMasterId r:id="rId18"/>
  </p:handoutMasterIdLst>
  <p:sldIdLst>
    <p:sldId id="4749" r:id="rId5"/>
    <p:sldId id="5010" r:id="rId6"/>
    <p:sldId id="4797" r:id="rId7"/>
    <p:sldId id="5011" r:id="rId8"/>
    <p:sldId id="5012" r:id="rId9"/>
    <p:sldId id="5013" r:id="rId10"/>
    <p:sldId id="5014" r:id="rId11"/>
    <p:sldId id="5016" r:id="rId12"/>
    <p:sldId id="5015" r:id="rId13"/>
    <p:sldId id="5017" r:id="rId14"/>
    <p:sldId id="5018" r:id="rId15"/>
    <p:sldId id="4969" r:id="rId16"/>
  </p:sldIdLst>
  <p:sldSz cx="12436475" cy="6994525"/>
  <p:notesSz cx="6858000" cy="9144000"/>
  <p:embeddedFontLst>
    <p:embeddedFont>
      <p:font typeface="Calibri" panose="020F0502020204030204" pitchFamily="34" charset="0"/>
      <p:regular r:id="rId19"/>
      <p:bold r:id="rId20"/>
      <p:italic r:id="rId21"/>
      <p:boldItalic r:id="rId22"/>
    </p:embeddedFont>
    <p:embeddedFont>
      <p:font typeface="Segoe UI" panose="020B0502040204020203" pitchFamily="34" charset="0"/>
      <p:regular r:id="rId23"/>
      <p:bold r:id="rId24"/>
      <p:italic r:id="rId25"/>
      <p:boldItalic r:id="rId26"/>
    </p:embeddedFont>
    <p:embeddedFont>
      <p:font typeface="Segoe UI Light" panose="020B0502040204020203" pitchFamily="34" charset="0"/>
      <p:regular r:id="rId27"/>
      <p:italic r:id="rId28"/>
    </p:embeddedFont>
    <p:embeddedFont>
      <p:font typeface="Segoe UI Semibold" panose="020B0702040204020203" pitchFamily="34" charset="0"/>
      <p:bold r:id="rId29"/>
      <p:boldItalic r:id="rId30"/>
    </p:embeddedFont>
    <p:embeddedFont>
      <p:font typeface="Segoe UI Semilight" panose="020B0402040204020203" pitchFamily="34" charset="0"/>
      <p:regular r:id="rId31"/>
      <p:italic r:id="rId32"/>
    </p:embeddedFont>
  </p:embeddedFont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Jeffrey Chen" initials="JC" lastIdx="2" clrIdx="5">
    <p:extLst>
      <p:ext uri="{19B8F6BF-5375-455C-9EA6-DF929625EA0E}">
        <p15:presenceInfo xmlns:p15="http://schemas.microsoft.com/office/powerpoint/2012/main" userId="S::t-jechen@microsoft.com::aa022ee9-ecb5-4714-9200-44b5a1825a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89D9"/>
    <a:srgbClr val="B6245F"/>
    <a:srgbClr val="F61C0D"/>
    <a:srgbClr val="000000"/>
    <a:srgbClr val="1D9BF0"/>
    <a:srgbClr val="E507B3"/>
    <a:srgbClr val="0077B7"/>
    <a:srgbClr val="802F92"/>
    <a:srgbClr val="171515"/>
    <a:srgbClr val="E00DB4"/>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96" autoAdjust="0"/>
  </p:normalViewPr>
  <p:slideViewPr>
    <p:cSldViewPr snapToGrid="0">
      <p:cViewPr varScale="1">
        <p:scale>
          <a:sx n="79" d="100"/>
          <a:sy n="79" d="100"/>
        </p:scale>
        <p:origin x="758" y="8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hid Farahmandian" userId="cd6732ace925dd6a" providerId="LiveId" clId="{A26116CD-6819-4A6B-AAC0-A17D9870C9D3}"/>
    <pc:docChg chg="undo redo custSel addSld delSld modSld sldOrd">
      <pc:chgData name="Vahid Farahmandian" userId="cd6732ace925dd6a" providerId="LiveId" clId="{A26116CD-6819-4A6B-AAC0-A17D9870C9D3}" dt="2023-01-13T16:29:10.067" v="2878" actId="20577"/>
      <pc:docMkLst>
        <pc:docMk/>
      </pc:docMkLst>
      <pc:sldChg chg="addSp delSp modSp mod modTransition delAnim modAnim">
        <pc:chgData name="Vahid Farahmandian" userId="cd6732ace925dd6a" providerId="LiveId" clId="{A26116CD-6819-4A6B-AAC0-A17D9870C9D3}" dt="2023-01-13T16:20:16.861" v="2780"/>
        <pc:sldMkLst>
          <pc:docMk/>
          <pc:sldMk cId="1196612097" sldId="3752"/>
        </pc:sldMkLst>
        <pc:spChg chg="add mod topLvl">
          <ac:chgData name="Vahid Farahmandian" userId="cd6732ace925dd6a" providerId="LiveId" clId="{A26116CD-6819-4A6B-AAC0-A17D9870C9D3}" dt="2023-01-13T16:19:31.903" v="2771" actId="165"/>
          <ac:spMkLst>
            <pc:docMk/>
            <pc:sldMk cId="1196612097" sldId="3752"/>
            <ac:spMk id="2" creationId="{22945041-9E4F-F775-60F0-B0FBF4245E7A}"/>
          </ac:spMkLst>
        </pc:spChg>
        <pc:spChg chg="add del mod">
          <ac:chgData name="Vahid Farahmandian" userId="cd6732ace925dd6a" providerId="LiveId" clId="{A26116CD-6819-4A6B-AAC0-A17D9870C9D3}" dt="2023-01-10T16:01:48.455" v="40" actId="478"/>
          <ac:spMkLst>
            <pc:docMk/>
            <pc:sldMk cId="1196612097" sldId="3752"/>
            <ac:spMk id="3" creationId="{C6543E59-1BAE-4495-F763-AE8ED6FD66CA}"/>
          </ac:spMkLst>
        </pc:spChg>
        <pc:spChg chg="add del mod">
          <ac:chgData name="Vahid Farahmandian" userId="cd6732ace925dd6a" providerId="LiveId" clId="{A26116CD-6819-4A6B-AAC0-A17D9870C9D3}" dt="2023-01-10T16:01:48.455" v="40" actId="478"/>
          <ac:spMkLst>
            <pc:docMk/>
            <pc:sldMk cId="1196612097" sldId="3752"/>
            <ac:spMk id="5" creationId="{1B718062-3FC3-307C-132D-3036506C7367}"/>
          </ac:spMkLst>
        </pc:spChg>
        <pc:spChg chg="del">
          <ac:chgData name="Vahid Farahmandian" userId="cd6732ace925dd6a" providerId="LiveId" clId="{A26116CD-6819-4A6B-AAC0-A17D9870C9D3}" dt="2023-01-10T16:00:54.695" v="36" actId="478"/>
          <ac:spMkLst>
            <pc:docMk/>
            <pc:sldMk cId="1196612097" sldId="3752"/>
            <ac:spMk id="6" creationId="{5A5BB652-4A6F-4008-A642-877EE0BDC235}"/>
          </ac:spMkLst>
        </pc:spChg>
        <pc:spChg chg="add del mod">
          <ac:chgData name="Vahid Farahmandian" userId="cd6732ace925dd6a" providerId="LiveId" clId="{A26116CD-6819-4A6B-AAC0-A17D9870C9D3}" dt="2023-01-10T16:01:48.455" v="40" actId="478"/>
          <ac:spMkLst>
            <pc:docMk/>
            <pc:sldMk cId="1196612097" sldId="3752"/>
            <ac:spMk id="8" creationId="{7B1DD708-CCA6-A45E-E5A2-46ED2E745AF2}"/>
          </ac:spMkLst>
        </pc:spChg>
        <pc:spChg chg="del">
          <ac:chgData name="Vahid Farahmandian" userId="cd6732ace925dd6a" providerId="LiveId" clId="{A26116CD-6819-4A6B-AAC0-A17D9870C9D3}" dt="2023-01-10T16:00:54.695" v="36" actId="478"/>
          <ac:spMkLst>
            <pc:docMk/>
            <pc:sldMk cId="1196612097" sldId="3752"/>
            <ac:spMk id="9" creationId="{BC95CD00-72D7-401E-AA4E-E09F426C72DD}"/>
          </ac:spMkLst>
        </pc:spChg>
        <pc:spChg chg="del">
          <ac:chgData name="Vahid Farahmandian" userId="cd6732ace925dd6a" providerId="LiveId" clId="{A26116CD-6819-4A6B-AAC0-A17D9870C9D3}" dt="2023-01-10T16:00:54.695" v="36" actId="478"/>
          <ac:spMkLst>
            <pc:docMk/>
            <pc:sldMk cId="1196612097" sldId="3752"/>
            <ac:spMk id="10" creationId="{225BFB01-35A4-4A86-B913-ABC9B4604040}"/>
          </ac:spMkLst>
        </pc:spChg>
        <pc:spChg chg="del">
          <ac:chgData name="Vahid Farahmandian" userId="cd6732ace925dd6a" providerId="LiveId" clId="{A26116CD-6819-4A6B-AAC0-A17D9870C9D3}" dt="2023-01-10T16:00:54.695" v="36" actId="478"/>
          <ac:spMkLst>
            <pc:docMk/>
            <pc:sldMk cId="1196612097" sldId="3752"/>
            <ac:spMk id="14" creationId="{6A327202-8320-44DE-B4D7-91DCD492B923}"/>
          </ac:spMkLst>
        </pc:spChg>
        <pc:spChg chg="del">
          <ac:chgData name="Vahid Farahmandian" userId="cd6732ace925dd6a" providerId="LiveId" clId="{A26116CD-6819-4A6B-AAC0-A17D9870C9D3}" dt="2023-01-10T16:00:54.695" v="36" actId="478"/>
          <ac:spMkLst>
            <pc:docMk/>
            <pc:sldMk cId="1196612097" sldId="3752"/>
            <ac:spMk id="15" creationId="{2D881E03-0C9F-483E-95A3-3B690397951C}"/>
          </ac:spMkLst>
        </pc:spChg>
        <pc:spChg chg="add del mod">
          <ac:chgData name="Vahid Farahmandian" userId="cd6732ace925dd6a" providerId="LiveId" clId="{A26116CD-6819-4A6B-AAC0-A17D9870C9D3}" dt="2023-01-10T16:22:00.488" v="106" actId="478"/>
          <ac:spMkLst>
            <pc:docMk/>
            <pc:sldMk cId="1196612097" sldId="3752"/>
            <ac:spMk id="17" creationId="{BFF2872C-FACF-E28A-4C95-7CC04FA13582}"/>
          </ac:spMkLst>
        </pc:spChg>
        <pc:spChg chg="add mod topLvl">
          <ac:chgData name="Vahid Farahmandian" userId="cd6732ace925dd6a" providerId="LiveId" clId="{A26116CD-6819-4A6B-AAC0-A17D9870C9D3}" dt="2023-01-13T16:19:31.903" v="2771" actId="165"/>
          <ac:spMkLst>
            <pc:docMk/>
            <pc:sldMk cId="1196612097" sldId="3752"/>
            <ac:spMk id="19" creationId="{8C9A83B1-91EA-C6B4-A010-650E3C8E064D}"/>
          </ac:spMkLst>
        </pc:spChg>
        <pc:spChg chg="add mod topLvl">
          <ac:chgData name="Vahid Farahmandian" userId="cd6732ace925dd6a" providerId="LiveId" clId="{A26116CD-6819-4A6B-AAC0-A17D9870C9D3}" dt="2023-01-13T16:19:31.903" v="2771" actId="165"/>
          <ac:spMkLst>
            <pc:docMk/>
            <pc:sldMk cId="1196612097" sldId="3752"/>
            <ac:spMk id="20" creationId="{449E1D51-730E-E129-CA55-1209238792A2}"/>
          </ac:spMkLst>
        </pc:spChg>
        <pc:spChg chg="add mod topLvl">
          <ac:chgData name="Vahid Farahmandian" userId="cd6732ace925dd6a" providerId="LiveId" clId="{A26116CD-6819-4A6B-AAC0-A17D9870C9D3}" dt="2023-01-13T16:19:31.903" v="2771" actId="165"/>
          <ac:spMkLst>
            <pc:docMk/>
            <pc:sldMk cId="1196612097" sldId="3752"/>
            <ac:spMk id="21" creationId="{FF2B2ACC-FCF1-A038-AB53-CA024F156DA5}"/>
          </ac:spMkLst>
        </pc:spChg>
        <pc:spChg chg="add mod topLvl">
          <ac:chgData name="Vahid Farahmandian" userId="cd6732ace925dd6a" providerId="LiveId" clId="{A26116CD-6819-4A6B-AAC0-A17D9870C9D3}" dt="2023-01-13T16:19:31.903" v="2771" actId="165"/>
          <ac:spMkLst>
            <pc:docMk/>
            <pc:sldMk cId="1196612097" sldId="3752"/>
            <ac:spMk id="22" creationId="{1F252507-3BAF-D722-3727-C9810E6B38B7}"/>
          </ac:spMkLst>
        </pc:spChg>
        <pc:spChg chg="add mod topLvl">
          <ac:chgData name="Vahid Farahmandian" userId="cd6732ace925dd6a" providerId="LiveId" clId="{A26116CD-6819-4A6B-AAC0-A17D9870C9D3}" dt="2023-01-13T16:19:31.903" v="2771" actId="165"/>
          <ac:spMkLst>
            <pc:docMk/>
            <pc:sldMk cId="1196612097" sldId="3752"/>
            <ac:spMk id="23" creationId="{5A4BD889-A2FB-CB00-B2B9-1646E8B4366C}"/>
          </ac:spMkLst>
        </pc:spChg>
        <pc:spChg chg="add mod topLvl">
          <ac:chgData name="Vahid Farahmandian" userId="cd6732ace925dd6a" providerId="LiveId" clId="{A26116CD-6819-4A6B-AAC0-A17D9870C9D3}" dt="2023-01-13T16:19:31.903" v="2771" actId="165"/>
          <ac:spMkLst>
            <pc:docMk/>
            <pc:sldMk cId="1196612097" sldId="3752"/>
            <ac:spMk id="24" creationId="{209C28AD-5CCA-6E80-4E41-E02383757A3C}"/>
          </ac:spMkLst>
        </pc:spChg>
        <pc:spChg chg="add mod">
          <ac:chgData name="Vahid Farahmandian" userId="cd6732ace925dd6a" providerId="LiveId" clId="{A26116CD-6819-4A6B-AAC0-A17D9870C9D3}" dt="2023-01-10T16:42:41.033" v="206" actId="1036"/>
          <ac:spMkLst>
            <pc:docMk/>
            <pc:sldMk cId="1196612097" sldId="3752"/>
            <ac:spMk id="26" creationId="{C04742FB-67C6-0BC4-75A8-A86175822215}"/>
          </ac:spMkLst>
        </pc:spChg>
        <pc:spChg chg="add mod">
          <ac:chgData name="Vahid Farahmandian" userId="cd6732ace925dd6a" providerId="LiveId" clId="{A26116CD-6819-4A6B-AAC0-A17D9870C9D3}" dt="2023-01-13T16:10:01.685" v="2638" actId="1038"/>
          <ac:spMkLst>
            <pc:docMk/>
            <pc:sldMk cId="1196612097" sldId="3752"/>
            <ac:spMk id="28" creationId="{3A66F99F-F6CE-F330-4882-C8F83C38481A}"/>
          </ac:spMkLst>
        </pc:spChg>
        <pc:grpChg chg="add del mod">
          <ac:chgData name="Vahid Farahmandian" userId="cd6732ace925dd6a" providerId="LiveId" clId="{A26116CD-6819-4A6B-AAC0-A17D9870C9D3}" dt="2023-01-13T16:19:31.903" v="2771" actId="165"/>
          <ac:grpSpMkLst>
            <pc:docMk/>
            <pc:sldMk cId="1196612097" sldId="3752"/>
            <ac:grpSpMk id="3" creationId="{50873788-FA5C-AFF9-5A2E-2233770B14E6}"/>
          </ac:grpSpMkLst>
        </pc:grpChg>
        <pc:grpChg chg="add del mod">
          <ac:chgData name="Vahid Farahmandian" userId="cd6732ace925dd6a" providerId="LiveId" clId="{A26116CD-6819-4A6B-AAC0-A17D9870C9D3}" dt="2023-01-13T16:18:41.425" v="2761" actId="165"/>
          <ac:grpSpMkLst>
            <pc:docMk/>
            <pc:sldMk cId="1196612097" sldId="3752"/>
            <ac:grpSpMk id="25" creationId="{A74D878B-473C-236D-A157-5F5CC9708D9A}"/>
          </ac:grpSpMkLst>
        </pc:grpChg>
        <pc:picChg chg="add del mod">
          <ac:chgData name="Vahid Farahmandian" userId="cd6732ace925dd6a" providerId="LiveId" clId="{A26116CD-6819-4A6B-AAC0-A17D9870C9D3}" dt="2023-01-10T16:01:46.022" v="39" actId="478"/>
          <ac:picMkLst>
            <pc:docMk/>
            <pc:sldMk cId="1196612097" sldId="3752"/>
            <ac:picMk id="11" creationId="{5754BA59-93DD-C0F1-3ED3-FCA739D22C1A}"/>
          </ac:picMkLst>
        </pc:picChg>
        <pc:picChg chg="add del mod">
          <ac:chgData name="Vahid Farahmandian" userId="cd6732ace925dd6a" providerId="LiveId" clId="{A26116CD-6819-4A6B-AAC0-A17D9870C9D3}" dt="2023-01-10T16:03:01.054" v="47" actId="478"/>
          <ac:picMkLst>
            <pc:docMk/>
            <pc:sldMk cId="1196612097" sldId="3752"/>
            <ac:picMk id="12" creationId="{C65D1C37-D201-F8E0-8270-6A13D16B6C87}"/>
          </ac:picMkLst>
        </pc:picChg>
        <pc:picChg chg="add mod">
          <ac:chgData name="Vahid Farahmandian" userId="cd6732ace925dd6a" providerId="LiveId" clId="{A26116CD-6819-4A6B-AAC0-A17D9870C9D3}" dt="2023-01-10T16:30:59.383" v="151" actId="1076"/>
          <ac:picMkLst>
            <pc:docMk/>
            <pc:sldMk cId="1196612097" sldId="3752"/>
            <ac:picMk id="16" creationId="{D83A0AAE-993D-1C66-7661-EC8035997886}"/>
          </ac:picMkLst>
        </pc:picChg>
        <pc:picChg chg="add del mod modCrop">
          <ac:chgData name="Vahid Farahmandian" userId="cd6732ace925dd6a" providerId="LiveId" clId="{A26116CD-6819-4A6B-AAC0-A17D9870C9D3}" dt="2023-01-10T16:35:17.952" v="162" actId="478"/>
          <ac:picMkLst>
            <pc:docMk/>
            <pc:sldMk cId="1196612097" sldId="3752"/>
            <ac:picMk id="18" creationId="{02D226CE-AA75-D535-15E0-AA49461E41A5}"/>
          </ac:picMkLst>
        </pc:picChg>
      </pc:sldChg>
      <pc:sldChg chg="modSp mod modTransition modNotesTx">
        <pc:chgData name="Vahid Farahmandian" userId="cd6732ace925dd6a" providerId="LiveId" clId="{A26116CD-6819-4A6B-AAC0-A17D9870C9D3}" dt="2023-01-13T15:52:03.145" v="1962" actId="404"/>
        <pc:sldMkLst>
          <pc:docMk/>
          <pc:sldMk cId="2985713129" sldId="3762"/>
        </pc:sldMkLst>
        <pc:spChg chg="mod">
          <ac:chgData name="Vahid Farahmandian" userId="cd6732ace925dd6a" providerId="LiveId" clId="{A26116CD-6819-4A6B-AAC0-A17D9870C9D3}" dt="2023-01-10T17:56:16.417" v="1700"/>
          <ac:spMkLst>
            <pc:docMk/>
            <pc:sldMk cId="2985713129" sldId="3762"/>
            <ac:spMk id="4" creationId="{6EF8A6D3-72BA-48D3-89D0-B8562EFD2ED7}"/>
          </ac:spMkLst>
        </pc:spChg>
        <pc:spChg chg="mod">
          <ac:chgData name="Vahid Farahmandian" userId="cd6732ace925dd6a" providerId="LiveId" clId="{A26116CD-6819-4A6B-AAC0-A17D9870C9D3}" dt="2023-01-10T17:56:16.417" v="1700"/>
          <ac:spMkLst>
            <pc:docMk/>
            <pc:sldMk cId="2985713129" sldId="3762"/>
            <ac:spMk id="5" creationId="{166CC5A0-6169-48EB-BD5D-C472A95DF00A}"/>
          </ac:spMkLst>
        </pc:spChg>
        <pc:spChg chg="mod">
          <ac:chgData name="Vahid Farahmandian" userId="cd6732ace925dd6a" providerId="LiveId" clId="{A26116CD-6819-4A6B-AAC0-A17D9870C9D3}" dt="2023-01-10T17:56:06.801" v="1699"/>
          <ac:spMkLst>
            <pc:docMk/>
            <pc:sldMk cId="2985713129" sldId="3762"/>
            <ac:spMk id="6" creationId="{2988DBF6-965F-4BFA-8358-9BF2C5A11CE8}"/>
          </ac:spMkLst>
        </pc:spChg>
        <pc:spChg chg="mod">
          <ac:chgData name="Vahid Farahmandian" userId="cd6732ace925dd6a" providerId="LiveId" clId="{A26116CD-6819-4A6B-AAC0-A17D9870C9D3}" dt="2023-01-10T17:56:16.417" v="1700"/>
          <ac:spMkLst>
            <pc:docMk/>
            <pc:sldMk cId="2985713129" sldId="3762"/>
            <ac:spMk id="7" creationId="{1A7430AA-1F5B-4DEF-A865-B5017BFB9504}"/>
          </ac:spMkLst>
        </pc:spChg>
        <pc:spChg chg="mod">
          <ac:chgData name="Vahid Farahmandian" userId="cd6732ace925dd6a" providerId="LiveId" clId="{A26116CD-6819-4A6B-AAC0-A17D9870C9D3}" dt="2023-01-10T17:56:16.417" v="1700"/>
          <ac:spMkLst>
            <pc:docMk/>
            <pc:sldMk cId="2985713129" sldId="3762"/>
            <ac:spMk id="8" creationId="{5ACF32AB-C813-4FA4-AEAA-1A3D47A9D7D2}"/>
          </ac:spMkLst>
        </pc:spChg>
        <pc:spChg chg="mod">
          <ac:chgData name="Vahid Farahmandian" userId="cd6732ace925dd6a" providerId="LiveId" clId="{A26116CD-6819-4A6B-AAC0-A17D9870C9D3}" dt="2023-01-13T15:52:03.145" v="1962" actId="404"/>
          <ac:spMkLst>
            <pc:docMk/>
            <pc:sldMk cId="2985713129" sldId="3762"/>
            <ac:spMk id="9" creationId="{7220434F-F8E8-4414-A2D7-0D7A3849D5CC}"/>
          </ac:spMkLst>
        </pc:spChg>
        <pc:spChg chg="mod">
          <ac:chgData name="Vahid Farahmandian" userId="cd6732ace925dd6a" providerId="LiveId" clId="{A26116CD-6819-4A6B-AAC0-A17D9870C9D3}" dt="2023-01-10T17:56:16.417" v="1700"/>
          <ac:spMkLst>
            <pc:docMk/>
            <pc:sldMk cId="2985713129" sldId="3762"/>
            <ac:spMk id="10" creationId="{5FB869F4-17CC-4FBC-ACE6-E75A5567C370}"/>
          </ac:spMkLst>
        </pc:spChg>
      </pc:sldChg>
      <pc:sldChg chg="modSp mod modTransition modNotesTx">
        <pc:chgData name="Vahid Farahmandian" userId="cd6732ace925dd6a" providerId="LiveId" clId="{A26116CD-6819-4A6B-AAC0-A17D9870C9D3}" dt="2023-01-10T17:43:01.039" v="1677"/>
        <pc:sldMkLst>
          <pc:docMk/>
          <pc:sldMk cId="2932532130" sldId="4707"/>
        </pc:sldMkLst>
        <pc:spChg chg="mod">
          <ac:chgData name="Vahid Farahmandian" userId="cd6732ace925dd6a" providerId="LiveId" clId="{A26116CD-6819-4A6B-AAC0-A17D9870C9D3}" dt="2023-01-10T16:56:55.518" v="432" actId="20577"/>
          <ac:spMkLst>
            <pc:docMk/>
            <pc:sldMk cId="2932532130" sldId="4707"/>
            <ac:spMk id="4" creationId="{A2F66FF8-2A3A-491F-BA92-5FCD8A6452BF}"/>
          </ac:spMkLst>
        </pc:spChg>
      </pc:sldChg>
      <pc:sldChg chg="addSp delSp modSp mod modTransition">
        <pc:chgData name="Vahid Farahmandian" userId="cd6732ace925dd6a" providerId="LiveId" clId="{A26116CD-6819-4A6B-AAC0-A17D9870C9D3}" dt="2023-01-13T15:48:06.062" v="1779" actId="207"/>
        <pc:sldMkLst>
          <pc:docMk/>
          <pc:sldMk cId="1829298035" sldId="4749"/>
        </pc:sldMkLst>
        <pc:spChg chg="add mod">
          <ac:chgData name="Vahid Farahmandian" userId="cd6732ace925dd6a" providerId="LiveId" clId="{A26116CD-6819-4A6B-AAC0-A17D9870C9D3}" dt="2023-01-13T15:48:06.062" v="1779" actId="207"/>
          <ac:spMkLst>
            <pc:docMk/>
            <pc:sldMk cId="1829298035" sldId="4749"/>
            <ac:spMk id="2" creationId="{6D30B67A-986B-B249-3133-096E74F77964}"/>
          </ac:spMkLst>
        </pc:spChg>
        <pc:spChg chg="mod">
          <ac:chgData name="Vahid Farahmandian" userId="cd6732ace925dd6a" providerId="LiveId" clId="{A26116CD-6819-4A6B-AAC0-A17D9870C9D3}" dt="2023-01-13T15:47:48.105" v="1777" actId="20577"/>
          <ac:spMkLst>
            <pc:docMk/>
            <pc:sldMk cId="1829298035" sldId="4749"/>
            <ac:spMk id="3" creationId="{F4F7BEDB-A91D-4815-8C97-8D89C0FC44F7}"/>
          </ac:spMkLst>
        </pc:spChg>
        <pc:spChg chg="mod">
          <ac:chgData name="Vahid Farahmandian" userId="cd6732ace925dd6a" providerId="LiveId" clId="{A26116CD-6819-4A6B-AAC0-A17D9870C9D3}" dt="2023-01-13T15:47:24.771" v="1704" actId="20577"/>
          <ac:spMkLst>
            <pc:docMk/>
            <pc:sldMk cId="1829298035" sldId="4749"/>
            <ac:spMk id="6" creationId="{D7E817A5-D7F8-DDE3-1632-45EDF93B6AC0}"/>
          </ac:spMkLst>
        </pc:spChg>
        <pc:picChg chg="del">
          <ac:chgData name="Vahid Farahmandian" userId="cd6732ace925dd6a" providerId="LiveId" clId="{A26116CD-6819-4A6B-AAC0-A17D9870C9D3}" dt="2023-01-13T15:47:22.943" v="1703" actId="478"/>
          <ac:picMkLst>
            <pc:docMk/>
            <pc:sldMk cId="1829298035" sldId="4749"/>
            <ac:picMk id="5" creationId="{F762BE93-36EE-7A3F-0BB0-15F9CC11396E}"/>
          </ac:picMkLst>
        </pc:picChg>
      </pc:sldChg>
      <pc:sldChg chg="modSp mod modTransition modNotesTx">
        <pc:chgData name="Vahid Farahmandian" userId="cd6732ace925dd6a" providerId="LiveId" clId="{A26116CD-6819-4A6B-AAC0-A17D9870C9D3}" dt="2023-01-10T17:43:01.039" v="1677"/>
        <pc:sldMkLst>
          <pc:docMk/>
          <pc:sldMk cId="1438536586" sldId="4770"/>
        </pc:sldMkLst>
        <pc:spChg chg="mod">
          <ac:chgData name="Vahid Farahmandian" userId="cd6732ace925dd6a" providerId="LiveId" clId="{A26116CD-6819-4A6B-AAC0-A17D9870C9D3}" dt="2023-01-10T16:56:41.361" v="420" actId="20577"/>
          <ac:spMkLst>
            <pc:docMk/>
            <pc:sldMk cId="1438536586" sldId="4770"/>
            <ac:spMk id="4" creationId="{A2F66FF8-2A3A-491F-BA92-5FCD8A6452BF}"/>
          </ac:spMkLst>
        </pc:spChg>
      </pc:sldChg>
      <pc:sldChg chg="addSp delSp modSp mod ord modTransition addAnim delAnim modAnim modNotesTx">
        <pc:chgData name="Vahid Farahmandian" userId="cd6732ace925dd6a" providerId="LiveId" clId="{A26116CD-6819-4A6B-AAC0-A17D9870C9D3}" dt="2023-01-13T16:16:34.651" v="2745"/>
        <pc:sldMkLst>
          <pc:docMk/>
          <pc:sldMk cId="2516362077" sldId="4797"/>
        </pc:sldMkLst>
        <pc:spChg chg="mod topLvl">
          <ac:chgData name="Vahid Farahmandian" userId="cd6732ace925dd6a" providerId="LiveId" clId="{A26116CD-6819-4A6B-AAC0-A17D9870C9D3}" dt="2023-01-13T16:05:49.946" v="2547" actId="20577"/>
          <ac:spMkLst>
            <pc:docMk/>
            <pc:sldMk cId="2516362077" sldId="4797"/>
            <ac:spMk id="6" creationId="{B925C235-3269-4677-998B-19770A021EA7}"/>
          </ac:spMkLst>
        </pc:spChg>
        <pc:spChg chg="mod">
          <ac:chgData name="Vahid Farahmandian" userId="cd6732ace925dd6a" providerId="LiveId" clId="{A26116CD-6819-4A6B-AAC0-A17D9870C9D3}" dt="2023-01-10T17:23:55.869" v="1133" actId="14100"/>
          <ac:spMkLst>
            <pc:docMk/>
            <pc:sldMk cId="2516362077" sldId="4797"/>
            <ac:spMk id="9" creationId="{1F01EC73-20DF-EB99-0108-E46868AE9EC8}"/>
          </ac:spMkLst>
        </pc:spChg>
        <pc:spChg chg="del">
          <ac:chgData name="Vahid Farahmandian" userId="cd6732ace925dd6a" providerId="LiveId" clId="{A26116CD-6819-4A6B-AAC0-A17D9870C9D3}" dt="2023-01-10T17:30:24.539" v="1509" actId="478"/>
          <ac:spMkLst>
            <pc:docMk/>
            <pc:sldMk cId="2516362077" sldId="4797"/>
            <ac:spMk id="14" creationId="{5CA2F2EC-28DB-2E41-A1C6-FA7206D5EA91}"/>
          </ac:spMkLst>
        </pc:spChg>
        <pc:spChg chg="mod">
          <ac:chgData name="Vahid Farahmandian" userId="cd6732ace925dd6a" providerId="LiveId" clId="{A26116CD-6819-4A6B-AAC0-A17D9870C9D3}" dt="2023-01-13T16:05:57.867" v="2548" actId="14100"/>
          <ac:spMkLst>
            <pc:docMk/>
            <pc:sldMk cId="2516362077" sldId="4797"/>
            <ac:spMk id="112" creationId="{C2DA5FFE-0473-498D-8DDC-AAAF8A6B64AF}"/>
          </ac:spMkLst>
        </pc:spChg>
        <pc:spChg chg="del topLvl">
          <ac:chgData name="Vahid Farahmandian" userId="cd6732ace925dd6a" providerId="LiveId" clId="{A26116CD-6819-4A6B-AAC0-A17D9870C9D3}" dt="2023-01-10T17:24:21.027" v="1138" actId="478"/>
          <ac:spMkLst>
            <pc:docMk/>
            <pc:sldMk cId="2516362077" sldId="4797"/>
            <ac:spMk id="116" creationId="{F0383F34-4363-4301-8558-3B9F3A702D32}"/>
          </ac:spMkLst>
        </pc:spChg>
        <pc:spChg chg="del">
          <ac:chgData name="Vahid Farahmandian" userId="cd6732ace925dd6a" providerId="LiveId" clId="{A26116CD-6819-4A6B-AAC0-A17D9870C9D3}" dt="2023-01-10T17:24:16.823" v="1136" actId="478"/>
          <ac:spMkLst>
            <pc:docMk/>
            <pc:sldMk cId="2516362077" sldId="4797"/>
            <ac:spMk id="117" creationId="{5852ABF3-2309-4E4F-A970-45E8E9E8F535}"/>
          </ac:spMkLst>
        </pc:spChg>
        <pc:spChg chg="del">
          <ac:chgData name="Vahid Farahmandian" userId="cd6732ace925dd6a" providerId="LiveId" clId="{A26116CD-6819-4A6B-AAC0-A17D9870C9D3}" dt="2023-01-10T17:24:18.825" v="1137" actId="478"/>
          <ac:spMkLst>
            <pc:docMk/>
            <pc:sldMk cId="2516362077" sldId="4797"/>
            <ac:spMk id="118" creationId="{61CE0F4E-780B-4BE8-B50E-037BC7DD1DE9}"/>
          </ac:spMkLst>
        </pc:spChg>
        <pc:grpChg chg="del">
          <ac:chgData name="Vahid Farahmandian" userId="cd6732ace925dd6a" providerId="LiveId" clId="{A26116CD-6819-4A6B-AAC0-A17D9870C9D3}" dt="2023-01-10T17:30:28.228" v="1510" actId="478"/>
          <ac:grpSpMkLst>
            <pc:docMk/>
            <pc:sldMk cId="2516362077" sldId="4797"/>
            <ac:grpSpMk id="3" creationId="{E0F7A462-8A20-4179-BE24-ACF170D401AC}"/>
          </ac:grpSpMkLst>
        </pc:grpChg>
        <pc:grpChg chg="add del">
          <ac:chgData name="Vahid Farahmandian" userId="cd6732ace925dd6a" providerId="LiveId" clId="{A26116CD-6819-4A6B-AAC0-A17D9870C9D3}" dt="2023-01-10T17:24:21.027" v="1138" actId="478"/>
          <ac:grpSpMkLst>
            <pc:docMk/>
            <pc:sldMk cId="2516362077" sldId="4797"/>
            <ac:grpSpMk id="4" creationId="{208E7C55-D0DF-4A58-BC3C-72402094D6FA}"/>
          </ac:grpSpMkLst>
        </pc:grpChg>
        <pc:picChg chg="del">
          <ac:chgData name="Vahid Farahmandian" userId="cd6732ace925dd6a" providerId="LiveId" clId="{A26116CD-6819-4A6B-AAC0-A17D9870C9D3}" dt="2023-01-10T17:23:45.114" v="1111" actId="478"/>
          <ac:picMkLst>
            <pc:docMk/>
            <pc:sldMk cId="2516362077" sldId="4797"/>
            <ac:picMk id="11" creationId="{755A7507-8C0E-0333-40AD-59757CDA4FB4}"/>
          </ac:picMkLst>
        </pc:picChg>
      </pc:sldChg>
      <pc:sldChg chg="modSp del mod modTransition modNotesTx">
        <pc:chgData name="Vahid Farahmandian" userId="cd6732ace925dd6a" providerId="LiveId" clId="{A26116CD-6819-4A6B-AAC0-A17D9870C9D3}" dt="2023-01-13T15:54:10.814" v="1973" actId="47"/>
        <pc:sldMkLst>
          <pc:docMk/>
          <pc:sldMk cId="3654472301" sldId="4825"/>
        </pc:sldMkLst>
        <pc:spChg chg="mod">
          <ac:chgData name="Vahid Farahmandian" userId="cd6732ace925dd6a" providerId="LiveId" clId="{A26116CD-6819-4A6B-AAC0-A17D9870C9D3}" dt="2023-01-10T17:23:32.959" v="1110"/>
          <ac:spMkLst>
            <pc:docMk/>
            <pc:sldMk cId="3654472301" sldId="4825"/>
            <ac:spMk id="3" creationId="{947FCE9F-0622-42F4-B824-6317A96957FD}"/>
          </ac:spMkLst>
        </pc:spChg>
        <pc:spChg chg="mod">
          <ac:chgData name="Vahid Farahmandian" userId="cd6732ace925dd6a" providerId="LiveId" clId="{A26116CD-6819-4A6B-AAC0-A17D9870C9D3}" dt="2023-01-10T16:57:12.315" v="439" actId="20577"/>
          <ac:spMkLst>
            <pc:docMk/>
            <pc:sldMk cId="3654472301" sldId="4825"/>
            <ac:spMk id="7" creationId="{3B415806-6919-414E-A166-5214B9F6C04D}"/>
          </ac:spMkLst>
        </pc:spChg>
      </pc:sldChg>
      <pc:sldChg chg="addSp delSp modSp mod modTransition delAnim modAnim">
        <pc:chgData name="Vahid Farahmandian" userId="cd6732ace925dd6a" providerId="LiveId" clId="{A26116CD-6819-4A6B-AAC0-A17D9870C9D3}" dt="2023-01-13T16:28:19.227" v="2873" actId="404"/>
        <pc:sldMkLst>
          <pc:docMk/>
          <pc:sldMk cId="198860370" sldId="4907"/>
        </pc:sldMkLst>
        <pc:spChg chg="mod">
          <ac:chgData name="Vahid Farahmandian" userId="cd6732ace925dd6a" providerId="LiveId" clId="{A26116CD-6819-4A6B-AAC0-A17D9870C9D3}" dt="2023-01-10T17:17:18.927" v="860" actId="403"/>
          <ac:spMkLst>
            <pc:docMk/>
            <pc:sldMk cId="198860370" sldId="4907"/>
            <ac:spMk id="3" creationId="{0E785B4E-D15E-4A49-81B3-1ED5E1E44AE2}"/>
          </ac:spMkLst>
        </pc:spChg>
        <pc:spChg chg="del">
          <ac:chgData name="Vahid Farahmandian" userId="cd6732ace925dd6a" providerId="LiveId" clId="{A26116CD-6819-4A6B-AAC0-A17D9870C9D3}" dt="2023-01-10T17:10:20.579" v="692" actId="478"/>
          <ac:spMkLst>
            <pc:docMk/>
            <pc:sldMk cId="198860370" sldId="4907"/>
            <ac:spMk id="4" creationId="{0B7196BA-13EE-11EF-19A6-0E34B34F42AE}"/>
          </ac:spMkLst>
        </pc:spChg>
        <pc:spChg chg="mod topLvl">
          <ac:chgData name="Vahid Farahmandian" userId="cd6732ace925dd6a" providerId="LiveId" clId="{A26116CD-6819-4A6B-AAC0-A17D9870C9D3}" dt="2023-01-10T17:17:13.225" v="859" actId="1076"/>
          <ac:spMkLst>
            <pc:docMk/>
            <pc:sldMk cId="198860370" sldId="4907"/>
            <ac:spMk id="6" creationId="{F3FB6BD4-A106-352C-F41C-B9D3D53AE31F}"/>
          </ac:spMkLst>
        </pc:spChg>
        <pc:spChg chg="mod topLvl">
          <ac:chgData name="Vahid Farahmandian" userId="cd6732ace925dd6a" providerId="LiveId" clId="{A26116CD-6819-4A6B-AAC0-A17D9870C9D3}" dt="2023-01-10T17:16:37.201" v="850" actId="14100"/>
          <ac:spMkLst>
            <pc:docMk/>
            <pc:sldMk cId="198860370" sldId="4907"/>
            <ac:spMk id="7" creationId="{C85C5332-7144-3D1B-0C7D-B62352C535DF}"/>
          </ac:spMkLst>
        </pc:spChg>
        <pc:spChg chg="mod topLvl">
          <ac:chgData name="Vahid Farahmandian" userId="cd6732ace925dd6a" providerId="LiveId" clId="{A26116CD-6819-4A6B-AAC0-A17D9870C9D3}" dt="2023-01-10T17:16:57.307" v="855" actId="14100"/>
          <ac:spMkLst>
            <pc:docMk/>
            <pc:sldMk cId="198860370" sldId="4907"/>
            <ac:spMk id="8" creationId="{F5B2AE8C-63E8-13F2-9B8C-F6998AD7ECF7}"/>
          </ac:spMkLst>
        </pc:spChg>
        <pc:spChg chg="mod topLvl">
          <ac:chgData name="Vahid Farahmandian" userId="cd6732ace925dd6a" providerId="LiveId" clId="{A26116CD-6819-4A6B-AAC0-A17D9870C9D3}" dt="2023-01-13T16:28:07.654" v="2846" actId="20577"/>
          <ac:spMkLst>
            <pc:docMk/>
            <pc:sldMk cId="198860370" sldId="4907"/>
            <ac:spMk id="9" creationId="{D4393B52-3454-9291-1049-524D409DD6CC}"/>
          </ac:spMkLst>
        </pc:spChg>
        <pc:spChg chg="mod topLvl">
          <ac:chgData name="Vahid Farahmandian" userId="cd6732ace925dd6a" providerId="LiveId" clId="{A26116CD-6819-4A6B-AAC0-A17D9870C9D3}" dt="2023-01-10T17:17:10.157" v="858" actId="1076"/>
          <ac:spMkLst>
            <pc:docMk/>
            <pc:sldMk cId="198860370" sldId="4907"/>
            <ac:spMk id="10" creationId="{4EE0BAF1-797A-E1C6-C12D-8A4BCED0195C}"/>
          </ac:spMkLst>
        </pc:spChg>
        <pc:spChg chg="mod topLvl">
          <ac:chgData name="Vahid Farahmandian" userId="cd6732ace925dd6a" providerId="LiveId" clId="{A26116CD-6819-4A6B-AAC0-A17D9870C9D3}" dt="2023-01-13T16:28:11.283" v="2859" actId="20577"/>
          <ac:spMkLst>
            <pc:docMk/>
            <pc:sldMk cId="198860370" sldId="4907"/>
            <ac:spMk id="11" creationId="{A636CE27-3884-9852-394F-C7068A49EAAB}"/>
          </ac:spMkLst>
        </pc:spChg>
        <pc:spChg chg="mod topLvl">
          <ac:chgData name="Vahid Farahmandian" userId="cd6732ace925dd6a" providerId="LiveId" clId="{A26116CD-6819-4A6B-AAC0-A17D9870C9D3}" dt="2023-01-13T16:28:19.227" v="2873" actId="404"/>
          <ac:spMkLst>
            <pc:docMk/>
            <pc:sldMk cId="198860370" sldId="4907"/>
            <ac:spMk id="12" creationId="{6A98AA46-BE6A-B195-D753-ECD8433067B6}"/>
          </ac:spMkLst>
        </pc:spChg>
        <pc:spChg chg="del">
          <ac:chgData name="Vahid Farahmandian" userId="cd6732ace925dd6a" providerId="LiveId" clId="{A26116CD-6819-4A6B-AAC0-A17D9870C9D3}" dt="2023-01-10T17:14:46.253" v="833" actId="478"/>
          <ac:spMkLst>
            <pc:docMk/>
            <pc:sldMk cId="198860370" sldId="4907"/>
            <ac:spMk id="27" creationId="{00B0EC26-139F-4071-B3D5-C7E481D8E39A}"/>
          </ac:spMkLst>
        </pc:spChg>
        <pc:grpChg chg="del mod">
          <ac:chgData name="Vahid Farahmandian" userId="cd6732ace925dd6a" providerId="LiveId" clId="{A26116CD-6819-4A6B-AAC0-A17D9870C9D3}" dt="2023-01-10T17:15:11.626" v="837" actId="165"/>
          <ac:grpSpMkLst>
            <pc:docMk/>
            <pc:sldMk cId="198860370" sldId="4907"/>
            <ac:grpSpMk id="5" creationId="{5E79D199-82E6-CF4F-997C-9A05B9CA7E8F}"/>
          </ac:grpSpMkLst>
        </pc:grpChg>
        <pc:graphicFrameChg chg="add del mod modGraphic">
          <ac:chgData name="Vahid Farahmandian" userId="cd6732ace925dd6a" providerId="LiveId" clId="{A26116CD-6819-4A6B-AAC0-A17D9870C9D3}" dt="2023-01-10T17:15:01.045" v="834" actId="18245"/>
          <ac:graphicFrameMkLst>
            <pc:docMk/>
            <pc:sldMk cId="198860370" sldId="4907"/>
            <ac:graphicFrameMk id="2" creationId="{8D0B89B7-F96F-8D1E-476D-667284294D20}"/>
          </ac:graphicFrameMkLst>
        </pc:graphicFrameChg>
      </pc:sldChg>
      <pc:sldChg chg="modTransition modNotesTx">
        <pc:chgData name="Vahid Farahmandian" userId="cd6732ace925dd6a" providerId="LiveId" clId="{A26116CD-6819-4A6B-AAC0-A17D9870C9D3}" dt="2023-01-10T17:43:01.039" v="1677"/>
        <pc:sldMkLst>
          <pc:docMk/>
          <pc:sldMk cId="3429772888" sldId="4953"/>
        </pc:sldMkLst>
      </pc:sldChg>
      <pc:sldChg chg="addSp delSp modSp mod modTransition">
        <pc:chgData name="Vahid Farahmandian" userId="cd6732ace925dd6a" providerId="LiveId" clId="{A26116CD-6819-4A6B-AAC0-A17D9870C9D3}" dt="2023-01-13T15:49:13.604" v="1794" actId="14100"/>
        <pc:sldMkLst>
          <pc:docMk/>
          <pc:sldMk cId="4077004807" sldId="4969"/>
        </pc:sldMkLst>
        <pc:spChg chg="add mod">
          <ac:chgData name="Vahid Farahmandian" userId="cd6732ace925dd6a" providerId="LiveId" clId="{A26116CD-6819-4A6B-AAC0-A17D9870C9D3}" dt="2023-01-13T15:49:08.090" v="1791" actId="207"/>
          <ac:spMkLst>
            <pc:docMk/>
            <pc:sldMk cId="4077004807" sldId="4969"/>
            <ac:spMk id="2" creationId="{3768EE3F-ECF1-A916-9780-E2443B86B43E}"/>
          </ac:spMkLst>
        </pc:spChg>
        <pc:spChg chg="add mod">
          <ac:chgData name="Vahid Farahmandian" userId="cd6732ace925dd6a" providerId="LiveId" clId="{A26116CD-6819-4A6B-AAC0-A17D9870C9D3}" dt="2023-01-13T15:49:13.604" v="1794" actId="14100"/>
          <ac:spMkLst>
            <pc:docMk/>
            <pc:sldMk cId="4077004807" sldId="4969"/>
            <ac:spMk id="3" creationId="{BEE7FA6E-6C7F-CD7E-E455-3B663AD87E2D}"/>
          </ac:spMkLst>
        </pc:spChg>
        <pc:spChg chg="del">
          <ac:chgData name="Vahid Farahmandian" userId="cd6732ace925dd6a" providerId="LiveId" clId="{A26116CD-6819-4A6B-AAC0-A17D9870C9D3}" dt="2023-01-13T15:48:59.675" v="1789" actId="478"/>
          <ac:spMkLst>
            <pc:docMk/>
            <pc:sldMk cId="4077004807" sldId="4969"/>
            <ac:spMk id="7" creationId="{0A1BE273-8439-309C-8ABD-7485338C04A6}"/>
          </ac:spMkLst>
        </pc:spChg>
        <pc:picChg chg="del">
          <ac:chgData name="Vahid Farahmandian" userId="cd6732ace925dd6a" providerId="LiveId" clId="{A26116CD-6819-4A6B-AAC0-A17D9870C9D3}" dt="2023-01-13T15:48:56.851" v="1788" actId="478"/>
          <ac:picMkLst>
            <pc:docMk/>
            <pc:sldMk cId="4077004807" sldId="4969"/>
            <ac:picMk id="5" creationId="{7BF3B354-22BB-97C3-B05F-92B4B00A4573}"/>
          </ac:picMkLst>
        </pc:picChg>
      </pc:sldChg>
      <pc:sldChg chg="modTransition modNotesTx">
        <pc:chgData name="Vahid Farahmandian" userId="cd6732ace925dd6a" providerId="LiveId" clId="{A26116CD-6819-4A6B-AAC0-A17D9870C9D3}" dt="2023-01-10T17:43:01.039" v="1677"/>
        <pc:sldMkLst>
          <pc:docMk/>
          <pc:sldMk cId="3709411861" sldId="4992"/>
        </pc:sldMkLst>
      </pc:sldChg>
      <pc:sldChg chg="modSp mod modTransition modNotesTx">
        <pc:chgData name="Vahid Farahmandian" userId="cd6732ace925dd6a" providerId="LiveId" clId="{A26116CD-6819-4A6B-AAC0-A17D9870C9D3}" dt="2023-01-13T15:49:40.988" v="1814" actId="20577"/>
        <pc:sldMkLst>
          <pc:docMk/>
          <pc:sldMk cId="2263847302" sldId="4993"/>
        </pc:sldMkLst>
        <pc:spChg chg="mod">
          <ac:chgData name="Vahid Farahmandian" userId="cd6732ace925dd6a" providerId="LiveId" clId="{A26116CD-6819-4A6B-AAC0-A17D9870C9D3}" dt="2023-01-13T15:49:40.988" v="1814" actId="20577"/>
          <ac:spMkLst>
            <pc:docMk/>
            <pc:sldMk cId="2263847302" sldId="4993"/>
            <ac:spMk id="2" creationId="{230E19E2-8EE6-410C-99BB-471D51F37D4D}"/>
          </ac:spMkLst>
        </pc:spChg>
      </pc:sldChg>
      <pc:sldChg chg="del">
        <pc:chgData name="Vahid Farahmandian" userId="cd6732ace925dd6a" providerId="LiveId" clId="{A26116CD-6819-4A6B-AAC0-A17D9870C9D3}" dt="2023-01-10T16:54:18.373" v="356" actId="47"/>
        <pc:sldMkLst>
          <pc:docMk/>
          <pc:sldMk cId="2742913160" sldId="4994"/>
        </pc:sldMkLst>
      </pc:sldChg>
      <pc:sldChg chg="modSp mod modTransition modNotesTx">
        <pc:chgData name="Vahid Farahmandian" userId="cd6732ace925dd6a" providerId="LiveId" clId="{A26116CD-6819-4A6B-AAC0-A17D9870C9D3}" dt="2023-01-13T15:52:56.233" v="1971" actId="20577"/>
        <pc:sldMkLst>
          <pc:docMk/>
          <pc:sldMk cId="3080640593" sldId="4995"/>
        </pc:sldMkLst>
        <pc:spChg chg="mod">
          <ac:chgData name="Vahid Farahmandian" userId="cd6732ace925dd6a" providerId="LiveId" clId="{A26116CD-6819-4A6B-AAC0-A17D9870C9D3}" dt="2023-01-13T15:52:56.233" v="1971" actId="20577"/>
          <ac:spMkLst>
            <pc:docMk/>
            <pc:sldMk cId="3080640593" sldId="4995"/>
            <ac:spMk id="2" creationId="{230E19E2-8EE6-410C-99BB-471D51F37D4D}"/>
          </ac:spMkLst>
        </pc:spChg>
      </pc:sldChg>
      <pc:sldChg chg="add del modTransition modNotesTx">
        <pc:chgData name="Vahid Farahmandian" userId="cd6732ace925dd6a" providerId="LiveId" clId="{A26116CD-6819-4A6B-AAC0-A17D9870C9D3}" dt="2023-01-13T15:53:23.786" v="1972" actId="47"/>
        <pc:sldMkLst>
          <pc:docMk/>
          <pc:sldMk cId="1408900234" sldId="4996"/>
        </pc:sldMkLst>
      </pc:sldChg>
      <pc:sldChg chg="del">
        <pc:chgData name="Vahid Farahmandian" userId="cd6732ace925dd6a" providerId="LiveId" clId="{A26116CD-6819-4A6B-AAC0-A17D9870C9D3}" dt="2023-01-10T16:56:17.945" v="409" actId="47"/>
        <pc:sldMkLst>
          <pc:docMk/>
          <pc:sldMk cId="2383185293" sldId="4998"/>
        </pc:sldMkLst>
      </pc:sldChg>
      <pc:sldChg chg="modSp mod modTransition modNotesTx">
        <pc:chgData name="Vahid Farahmandian" userId="cd6732ace925dd6a" providerId="LiveId" clId="{A26116CD-6819-4A6B-AAC0-A17D9870C9D3}" dt="2023-01-13T15:48:40.864" v="1787" actId="20577"/>
        <pc:sldMkLst>
          <pc:docMk/>
          <pc:sldMk cId="356512822" sldId="4999"/>
        </pc:sldMkLst>
        <pc:spChg chg="mod">
          <ac:chgData name="Vahid Farahmandian" userId="cd6732ace925dd6a" providerId="LiveId" clId="{A26116CD-6819-4A6B-AAC0-A17D9870C9D3}" dt="2023-01-13T15:48:40.864" v="1787" actId="20577"/>
          <ac:spMkLst>
            <pc:docMk/>
            <pc:sldMk cId="356512822" sldId="4999"/>
            <ac:spMk id="2" creationId="{230E19E2-8EE6-410C-99BB-471D51F37D4D}"/>
          </ac:spMkLst>
        </pc:spChg>
      </pc:sldChg>
      <pc:sldChg chg="del">
        <pc:chgData name="Vahid Farahmandian" userId="cd6732ace925dd6a" providerId="LiveId" clId="{A26116CD-6819-4A6B-AAC0-A17D9870C9D3}" dt="2023-01-10T17:08:34.615" v="641" actId="47"/>
        <pc:sldMkLst>
          <pc:docMk/>
          <pc:sldMk cId="597289853" sldId="5000"/>
        </pc:sldMkLst>
      </pc:sldChg>
      <pc:sldChg chg="del">
        <pc:chgData name="Vahid Farahmandian" userId="cd6732ace925dd6a" providerId="LiveId" clId="{A26116CD-6819-4A6B-AAC0-A17D9870C9D3}" dt="2023-01-10T17:05:59.245" v="591" actId="47"/>
        <pc:sldMkLst>
          <pc:docMk/>
          <pc:sldMk cId="13093698" sldId="5001"/>
        </pc:sldMkLst>
      </pc:sldChg>
      <pc:sldChg chg="del">
        <pc:chgData name="Vahid Farahmandian" userId="cd6732ace925dd6a" providerId="LiveId" clId="{A26116CD-6819-4A6B-AAC0-A17D9870C9D3}" dt="2023-01-10T17:05:59.245" v="591" actId="47"/>
        <pc:sldMkLst>
          <pc:docMk/>
          <pc:sldMk cId="2273515412" sldId="5002"/>
        </pc:sldMkLst>
      </pc:sldChg>
      <pc:sldChg chg="del">
        <pc:chgData name="Vahid Farahmandian" userId="cd6732ace925dd6a" providerId="LiveId" clId="{A26116CD-6819-4A6B-AAC0-A17D9870C9D3}" dt="2023-01-10T17:05:59.245" v="591" actId="47"/>
        <pc:sldMkLst>
          <pc:docMk/>
          <pc:sldMk cId="1134622633" sldId="5003"/>
        </pc:sldMkLst>
      </pc:sldChg>
      <pc:sldChg chg="del">
        <pc:chgData name="Vahid Farahmandian" userId="cd6732ace925dd6a" providerId="LiveId" clId="{A26116CD-6819-4A6B-AAC0-A17D9870C9D3}" dt="2023-01-10T17:05:59.245" v="591" actId="47"/>
        <pc:sldMkLst>
          <pc:docMk/>
          <pc:sldMk cId="3083782366" sldId="5004"/>
        </pc:sldMkLst>
      </pc:sldChg>
      <pc:sldChg chg="del">
        <pc:chgData name="Vahid Farahmandian" userId="cd6732ace925dd6a" providerId="LiveId" clId="{A26116CD-6819-4A6B-AAC0-A17D9870C9D3}" dt="2023-01-10T17:17:35.606" v="861" actId="47"/>
        <pc:sldMkLst>
          <pc:docMk/>
          <pc:sldMk cId="2978223530" sldId="5005"/>
        </pc:sldMkLst>
      </pc:sldChg>
      <pc:sldChg chg="add del">
        <pc:chgData name="Vahid Farahmandian" userId="cd6732ace925dd6a" providerId="LiveId" clId="{A26116CD-6819-4A6B-AAC0-A17D9870C9D3}" dt="2023-01-10T16:47:26.681" v="237" actId="47"/>
        <pc:sldMkLst>
          <pc:docMk/>
          <pc:sldMk cId="929863677" sldId="5006"/>
        </pc:sldMkLst>
      </pc:sldChg>
      <pc:sldChg chg="modSp add del mod modNotesTx">
        <pc:chgData name="Vahid Farahmandian" userId="cd6732ace925dd6a" providerId="LiveId" clId="{A26116CD-6819-4A6B-AAC0-A17D9870C9D3}" dt="2023-01-10T16:00:02.794" v="34" actId="47"/>
        <pc:sldMkLst>
          <pc:docMk/>
          <pc:sldMk cId="4201431202" sldId="5006"/>
        </pc:sldMkLst>
        <pc:spChg chg="mod">
          <ac:chgData name="Vahid Farahmandian" userId="cd6732ace925dd6a" providerId="LiveId" clId="{A26116CD-6819-4A6B-AAC0-A17D9870C9D3}" dt="2023-01-10T15:56:57.346" v="30" actId="20577"/>
          <ac:spMkLst>
            <pc:docMk/>
            <pc:sldMk cId="4201431202" sldId="5006"/>
            <ac:spMk id="2" creationId="{460CFEBB-020F-4A6E-8B55-83823309FF2A}"/>
          </ac:spMkLst>
        </pc:spChg>
      </pc:sldChg>
      <pc:sldChg chg="addSp delSp modSp add mod modTransition delAnim modAnim">
        <pc:chgData name="Vahid Farahmandian" userId="cd6732ace925dd6a" providerId="LiveId" clId="{A26116CD-6819-4A6B-AAC0-A17D9870C9D3}" dt="2023-01-13T16:24:18.254" v="2830" actId="20577"/>
        <pc:sldMkLst>
          <pc:docMk/>
          <pc:sldMk cId="4214436792" sldId="5006"/>
        </pc:sldMkLst>
        <pc:spChg chg="add mod">
          <ac:chgData name="Vahid Farahmandian" userId="cd6732ace925dd6a" providerId="LiveId" clId="{A26116CD-6819-4A6B-AAC0-A17D9870C9D3}" dt="2023-01-10T16:52:16.852" v="323" actId="164"/>
          <ac:spMkLst>
            <pc:docMk/>
            <pc:sldMk cId="4214436792" sldId="5006"/>
            <ac:spMk id="2" creationId="{FEF30B8D-9246-3EC2-0D86-F34F2FDF36BF}"/>
          </ac:spMkLst>
        </pc:spChg>
        <pc:spChg chg="add mod">
          <ac:chgData name="Vahid Farahmandian" userId="cd6732ace925dd6a" providerId="LiveId" clId="{A26116CD-6819-4A6B-AAC0-A17D9870C9D3}" dt="2023-01-10T16:52:16.852" v="323" actId="164"/>
          <ac:spMkLst>
            <pc:docMk/>
            <pc:sldMk cId="4214436792" sldId="5006"/>
            <ac:spMk id="3" creationId="{4B12BD53-5D3C-BC77-AA30-8F37BB3CC22E}"/>
          </ac:spMkLst>
        </pc:spChg>
        <pc:spChg chg="add mod">
          <ac:chgData name="Vahid Farahmandian" userId="cd6732ace925dd6a" providerId="LiveId" clId="{A26116CD-6819-4A6B-AAC0-A17D9870C9D3}" dt="2023-01-10T16:52:16.852" v="323" actId="164"/>
          <ac:spMkLst>
            <pc:docMk/>
            <pc:sldMk cId="4214436792" sldId="5006"/>
            <ac:spMk id="4" creationId="{C738C720-B530-A4B0-50B4-1AC9F9401781}"/>
          </ac:spMkLst>
        </pc:spChg>
        <pc:spChg chg="add mod">
          <ac:chgData name="Vahid Farahmandian" userId="cd6732ace925dd6a" providerId="LiveId" clId="{A26116CD-6819-4A6B-AAC0-A17D9870C9D3}" dt="2023-01-13T16:24:18.254" v="2830" actId="20577"/>
          <ac:spMkLst>
            <pc:docMk/>
            <pc:sldMk cId="4214436792" sldId="5006"/>
            <ac:spMk id="7" creationId="{94EFCA80-2375-DCE7-7BF8-E80E6CD9F73D}"/>
          </ac:spMkLst>
        </pc:spChg>
        <pc:spChg chg="mod topLvl">
          <ac:chgData name="Vahid Farahmandian" userId="cd6732ace925dd6a" providerId="LiveId" clId="{A26116CD-6819-4A6B-AAC0-A17D9870C9D3}" dt="2023-01-10T16:48:08.145" v="249" actId="1035"/>
          <ac:spMkLst>
            <pc:docMk/>
            <pc:sldMk cId="4214436792" sldId="5006"/>
            <ac:spMk id="19" creationId="{8C9A83B1-91EA-C6B4-A010-650E3C8E064D}"/>
          </ac:spMkLst>
        </pc:spChg>
        <pc:spChg chg="del mod topLvl">
          <ac:chgData name="Vahid Farahmandian" userId="cd6732ace925dd6a" providerId="LiveId" clId="{A26116CD-6819-4A6B-AAC0-A17D9870C9D3}" dt="2023-01-10T16:47:55.849" v="241" actId="478"/>
          <ac:spMkLst>
            <pc:docMk/>
            <pc:sldMk cId="4214436792" sldId="5006"/>
            <ac:spMk id="20" creationId="{449E1D51-730E-E129-CA55-1209238792A2}"/>
          </ac:spMkLst>
        </pc:spChg>
        <pc:spChg chg="del mod topLvl">
          <ac:chgData name="Vahid Farahmandian" userId="cd6732ace925dd6a" providerId="LiveId" clId="{A26116CD-6819-4A6B-AAC0-A17D9870C9D3}" dt="2023-01-10T16:47:57.493" v="242" actId="478"/>
          <ac:spMkLst>
            <pc:docMk/>
            <pc:sldMk cId="4214436792" sldId="5006"/>
            <ac:spMk id="21" creationId="{FF2B2ACC-FCF1-A038-AB53-CA024F156DA5}"/>
          </ac:spMkLst>
        </pc:spChg>
        <pc:spChg chg="del mod topLvl">
          <ac:chgData name="Vahid Farahmandian" userId="cd6732ace925dd6a" providerId="LiveId" clId="{A26116CD-6819-4A6B-AAC0-A17D9870C9D3}" dt="2023-01-10T16:47:58.950" v="243" actId="478"/>
          <ac:spMkLst>
            <pc:docMk/>
            <pc:sldMk cId="4214436792" sldId="5006"/>
            <ac:spMk id="22" creationId="{1F252507-3BAF-D722-3727-C9810E6B38B7}"/>
          </ac:spMkLst>
        </pc:spChg>
        <pc:spChg chg="del mod topLvl">
          <ac:chgData name="Vahid Farahmandian" userId="cd6732ace925dd6a" providerId="LiveId" clId="{A26116CD-6819-4A6B-AAC0-A17D9870C9D3}" dt="2023-01-10T16:48:02.310" v="245" actId="478"/>
          <ac:spMkLst>
            <pc:docMk/>
            <pc:sldMk cId="4214436792" sldId="5006"/>
            <ac:spMk id="23" creationId="{5A4BD889-A2FB-CB00-B2B9-1646E8B4366C}"/>
          </ac:spMkLst>
        </pc:spChg>
        <pc:spChg chg="del mod topLvl">
          <ac:chgData name="Vahid Farahmandian" userId="cd6732ace925dd6a" providerId="LiveId" clId="{A26116CD-6819-4A6B-AAC0-A17D9870C9D3}" dt="2023-01-10T16:48:03.913" v="246" actId="478"/>
          <ac:spMkLst>
            <pc:docMk/>
            <pc:sldMk cId="4214436792" sldId="5006"/>
            <ac:spMk id="24" creationId="{209C28AD-5CCA-6E80-4E41-E02383757A3C}"/>
          </ac:spMkLst>
        </pc:spChg>
        <pc:spChg chg="del">
          <ac:chgData name="Vahid Farahmandian" userId="cd6732ace925dd6a" providerId="LiveId" clId="{A26116CD-6819-4A6B-AAC0-A17D9870C9D3}" dt="2023-01-10T16:48:00.691" v="244" actId="478"/>
          <ac:spMkLst>
            <pc:docMk/>
            <pc:sldMk cId="4214436792" sldId="5006"/>
            <ac:spMk id="26" creationId="{C04742FB-67C6-0BC4-75A8-A86175822215}"/>
          </ac:spMkLst>
        </pc:spChg>
        <pc:spChg chg="del">
          <ac:chgData name="Vahid Farahmandian" userId="cd6732ace925dd6a" providerId="LiveId" clId="{A26116CD-6819-4A6B-AAC0-A17D9870C9D3}" dt="2023-01-10T16:47:43.546" v="239" actId="478"/>
          <ac:spMkLst>
            <pc:docMk/>
            <pc:sldMk cId="4214436792" sldId="5006"/>
            <ac:spMk id="28" creationId="{3A66F99F-F6CE-F330-4882-C8F83C38481A}"/>
          </ac:spMkLst>
        </pc:spChg>
        <pc:grpChg chg="add mod">
          <ac:chgData name="Vahid Farahmandian" userId="cd6732ace925dd6a" providerId="LiveId" clId="{A26116CD-6819-4A6B-AAC0-A17D9870C9D3}" dt="2023-01-10T16:52:16.852" v="323" actId="164"/>
          <ac:grpSpMkLst>
            <pc:docMk/>
            <pc:sldMk cId="4214436792" sldId="5006"/>
            <ac:grpSpMk id="5" creationId="{B5BE7F14-006F-60DD-CE1A-DA8C4F81A498}"/>
          </ac:grpSpMkLst>
        </pc:grpChg>
        <pc:grpChg chg="del">
          <ac:chgData name="Vahid Farahmandian" userId="cd6732ace925dd6a" providerId="LiveId" clId="{A26116CD-6819-4A6B-AAC0-A17D9870C9D3}" dt="2023-01-10T16:47:53.637" v="240" actId="165"/>
          <ac:grpSpMkLst>
            <pc:docMk/>
            <pc:sldMk cId="4214436792" sldId="5006"/>
            <ac:grpSpMk id="25" creationId="{A74D878B-473C-236D-A157-5F5CC9708D9A}"/>
          </ac:grpSpMkLst>
        </pc:grpChg>
      </pc:sldChg>
      <pc:sldChg chg="modSp add del mod modTransition modAnim">
        <pc:chgData name="Vahid Farahmandian" userId="cd6732ace925dd6a" providerId="LiveId" clId="{A26116CD-6819-4A6B-AAC0-A17D9870C9D3}" dt="2023-01-13T15:52:30.355" v="1963" actId="47"/>
        <pc:sldMkLst>
          <pc:docMk/>
          <pc:sldMk cId="1708247040" sldId="5007"/>
        </pc:sldMkLst>
        <pc:spChg chg="mod">
          <ac:chgData name="Vahid Farahmandian" userId="cd6732ace925dd6a" providerId="LiveId" clId="{A26116CD-6819-4A6B-AAC0-A17D9870C9D3}" dt="2023-01-10T16:56:04.274" v="408" actId="20577"/>
          <ac:spMkLst>
            <pc:docMk/>
            <pc:sldMk cId="1708247040" sldId="5007"/>
            <ac:spMk id="7" creationId="{94EFCA80-2375-DCE7-7BF8-E80E6CD9F73D}"/>
          </ac:spMkLst>
        </pc:spChg>
      </pc:sldChg>
      <pc:sldChg chg="addSp delSp modSp add mod modTransition delAnim modAnim">
        <pc:chgData name="Vahid Farahmandian" userId="cd6732ace925dd6a" providerId="LiveId" clId="{A26116CD-6819-4A6B-AAC0-A17D9870C9D3}" dt="2023-01-13T16:26:52.893" v="2833" actId="20577"/>
        <pc:sldMkLst>
          <pc:docMk/>
          <pc:sldMk cId="4222768520" sldId="5008"/>
        </pc:sldMkLst>
        <pc:spChg chg="add del mod">
          <ac:chgData name="Vahid Farahmandian" userId="cd6732ace925dd6a" providerId="LiveId" clId="{A26116CD-6819-4A6B-AAC0-A17D9870C9D3}" dt="2023-01-10T16:58:28.108" v="451" actId="478"/>
          <ac:spMkLst>
            <pc:docMk/>
            <pc:sldMk cId="4222768520" sldId="5008"/>
            <ac:spMk id="2" creationId="{7CBD7234-AB33-650B-99F8-8774C6A241F5}"/>
          </ac:spMkLst>
        </pc:spChg>
        <pc:spChg chg="add mod">
          <ac:chgData name="Vahid Farahmandian" userId="cd6732ace925dd6a" providerId="LiveId" clId="{A26116CD-6819-4A6B-AAC0-A17D9870C9D3}" dt="2023-01-10T17:03:27.896" v="563" actId="1036"/>
          <ac:spMkLst>
            <pc:docMk/>
            <pc:sldMk cId="4222768520" sldId="5008"/>
            <ac:spMk id="3" creationId="{7A085FF1-AD08-9A34-380A-A375E77B4989}"/>
          </ac:spMkLst>
        </pc:spChg>
        <pc:spChg chg="add mod">
          <ac:chgData name="Vahid Farahmandian" userId="cd6732ace925dd6a" providerId="LiveId" clId="{A26116CD-6819-4A6B-AAC0-A17D9870C9D3}" dt="2023-01-10T16:59:11.799" v="460" actId="164"/>
          <ac:spMkLst>
            <pc:docMk/>
            <pc:sldMk cId="4222768520" sldId="5008"/>
            <ac:spMk id="4" creationId="{9ED205BC-2FEC-61E6-7FB2-A62C2A2BB223}"/>
          </ac:spMkLst>
        </pc:spChg>
        <pc:spChg chg="add mod">
          <ac:chgData name="Vahid Farahmandian" userId="cd6732ace925dd6a" providerId="LiveId" clId="{A26116CD-6819-4A6B-AAC0-A17D9870C9D3}" dt="2023-01-10T16:59:11.799" v="460" actId="164"/>
          <ac:spMkLst>
            <pc:docMk/>
            <pc:sldMk cId="4222768520" sldId="5008"/>
            <ac:spMk id="5" creationId="{90B51141-7F16-C1D3-D5FA-864D8CAB8F47}"/>
          </ac:spMkLst>
        </pc:spChg>
        <pc:spChg chg="del mod topLvl">
          <ac:chgData name="Vahid Farahmandian" userId="cd6732ace925dd6a" providerId="LiveId" clId="{A26116CD-6819-4A6B-AAC0-A17D9870C9D3}" dt="2023-01-10T16:58:31.315" v="453" actId="478"/>
          <ac:spMkLst>
            <pc:docMk/>
            <pc:sldMk cId="4222768520" sldId="5008"/>
            <ac:spMk id="19" creationId="{8C9A83B1-91EA-C6B4-A010-650E3C8E064D}"/>
          </ac:spMkLst>
        </pc:spChg>
        <pc:spChg chg="del mod topLvl">
          <ac:chgData name="Vahid Farahmandian" userId="cd6732ace925dd6a" providerId="LiveId" clId="{A26116CD-6819-4A6B-AAC0-A17D9870C9D3}" dt="2023-01-10T16:58:05.569" v="447" actId="478"/>
          <ac:spMkLst>
            <pc:docMk/>
            <pc:sldMk cId="4222768520" sldId="5008"/>
            <ac:spMk id="20" creationId="{449E1D51-730E-E129-CA55-1209238792A2}"/>
          </ac:spMkLst>
        </pc:spChg>
        <pc:spChg chg="del mod topLvl">
          <ac:chgData name="Vahid Farahmandian" userId="cd6732ace925dd6a" providerId="LiveId" clId="{A26116CD-6819-4A6B-AAC0-A17D9870C9D3}" dt="2023-01-10T16:58:03.892" v="446" actId="478"/>
          <ac:spMkLst>
            <pc:docMk/>
            <pc:sldMk cId="4222768520" sldId="5008"/>
            <ac:spMk id="21" creationId="{FF2B2ACC-FCF1-A038-AB53-CA024F156DA5}"/>
          </ac:spMkLst>
        </pc:spChg>
        <pc:spChg chg="del mod topLvl">
          <ac:chgData name="Vahid Farahmandian" userId="cd6732ace925dd6a" providerId="LiveId" clId="{A26116CD-6819-4A6B-AAC0-A17D9870C9D3}" dt="2023-01-10T16:58:29.661" v="452" actId="478"/>
          <ac:spMkLst>
            <pc:docMk/>
            <pc:sldMk cId="4222768520" sldId="5008"/>
            <ac:spMk id="22" creationId="{1F252507-3BAF-D722-3727-C9810E6B38B7}"/>
          </ac:spMkLst>
        </pc:spChg>
        <pc:spChg chg="del mod topLvl">
          <ac:chgData name="Vahid Farahmandian" userId="cd6732ace925dd6a" providerId="LiveId" clId="{A26116CD-6819-4A6B-AAC0-A17D9870C9D3}" dt="2023-01-10T16:58:01.754" v="445" actId="478"/>
          <ac:spMkLst>
            <pc:docMk/>
            <pc:sldMk cId="4222768520" sldId="5008"/>
            <ac:spMk id="23" creationId="{5A4BD889-A2FB-CB00-B2B9-1646E8B4366C}"/>
          </ac:spMkLst>
        </pc:spChg>
        <pc:spChg chg="mod topLvl">
          <ac:chgData name="Vahid Farahmandian" userId="cd6732ace925dd6a" providerId="LiveId" clId="{A26116CD-6819-4A6B-AAC0-A17D9870C9D3}" dt="2023-01-10T16:59:11.799" v="460" actId="164"/>
          <ac:spMkLst>
            <pc:docMk/>
            <pc:sldMk cId="4222768520" sldId="5008"/>
            <ac:spMk id="24" creationId="{209C28AD-5CCA-6E80-4E41-E02383757A3C}"/>
          </ac:spMkLst>
        </pc:spChg>
        <pc:spChg chg="del">
          <ac:chgData name="Vahid Farahmandian" userId="cd6732ace925dd6a" providerId="LiveId" clId="{A26116CD-6819-4A6B-AAC0-A17D9870C9D3}" dt="2023-01-10T16:57:40.553" v="442" actId="478"/>
          <ac:spMkLst>
            <pc:docMk/>
            <pc:sldMk cId="4222768520" sldId="5008"/>
            <ac:spMk id="26" creationId="{C04742FB-67C6-0BC4-75A8-A86175822215}"/>
          </ac:spMkLst>
        </pc:spChg>
        <pc:spChg chg="del">
          <ac:chgData name="Vahid Farahmandian" userId="cd6732ace925dd6a" providerId="LiveId" clId="{A26116CD-6819-4A6B-AAC0-A17D9870C9D3}" dt="2023-01-10T16:57:37.862" v="441" actId="478"/>
          <ac:spMkLst>
            <pc:docMk/>
            <pc:sldMk cId="4222768520" sldId="5008"/>
            <ac:spMk id="28" creationId="{3A66F99F-F6CE-F330-4882-C8F83C38481A}"/>
          </ac:spMkLst>
        </pc:spChg>
        <pc:spChg chg="add del mod">
          <ac:chgData name="Vahid Farahmandian" userId="cd6732ace925dd6a" providerId="LiveId" clId="{A26116CD-6819-4A6B-AAC0-A17D9870C9D3}" dt="2023-01-13T16:00:49.979" v="2291" actId="478"/>
          <ac:spMkLst>
            <pc:docMk/>
            <pc:sldMk cId="4222768520" sldId="5008"/>
            <ac:spMk id="58" creationId="{D91BD177-4BAB-F79B-3FB2-0F936ED56742}"/>
          </ac:spMkLst>
        </pc:spChg>
        <pc:spChg chg="add del mod">
          <ac:chgData name="Vahid Farahmandian" userId="cd6732ace925dd6a" providerId="LiveId" clId="{A26116CD-6819-4A6B-AAC0-A17D9870C9D3}" dt="2023-01-13T16:00:46.740" v="2290" actId="478"/>
          <ac:spMkLst>
            <pc:docMk/>
            <pc:sldMk cId="4222768520" sldId="5008"/>
            <ac:spMk id="60" creationId="{20B81EC2-61B8-8884-4FB4-33BF36C98210}"/>
          </ac:spMkLst>
        </pc:spChg>
        <pc:spChg chg="add del mod">
          <ac:chgData name="Vahid Farahmandian" userId="cd6732ace925dd6a" providerId="LiveId" clId="{A26116CD-6819-4A6B-AAC0-A17D9870C9D3}" dt="2023-01-13T16:03:15.025" v="2384" actId="478"/>
          <ac:spMkLst>
            <pc:docMk/>
            <pc:sldMk cId="4222768520" sldId="5008"/>
            <ac:spMk id="61" creationId="{5496C3FD-C816-C894-5531-FDF663CBA84D}"/>
          </ac:spMkLst>
        </pc:spChg>
        <pc:spChg chg="add mod">
          <ac:chgData name="Vahid Farahmandian" userId="cd6732ace925dd6a" providerId="LiveId" clId="{A26116CD-6819-4A6B-AAC0-A17D9870C9D3}" dt="2023-01-13T16:26:52.893" v="2833" actId="20577"/>
          <ac:spMkLst>
            <pc:docMk/>
            <pc:sldMk cId="4222768520" sldId="5008"/>
            <ac:spMk id="62" creationId="{125B531E-3B57-E47E-B7A9-4D7787E21769}"/>
          </ac:spMkLst>
        </pc:spChg>
        <pc:grpChg chg="add mod">
          <ac:chgData name="Vahid Farahmandian" userId="cd6732ace925dd6a" providerId="LiveId" clId="{A26116CD-6819-4A6B-AAC0-A17D9870C9D3}" dt="2023-01-10T16:59:11.799" v="460" actId="164"/>
          <ac:grpSpMkLst>
            <pc:docMk/>
            <pc:sldMk cId="4222768520" sldId="5008"/>
            <ac:grpSpMk id="6" creationId="{87C573D0-5863-C889-721F-25850CDE75F0}"/>
          </ac:grpSpMkLst>
        </pc:grpChg>
        <pc:grpChg chg="del">
          <ac:chgData name="Vahid Farahmandian" userId="cd6732ace925dd6a" providerId="LiveId" clId="{A26116CD-6819-4A6B-AAC0-A17D9870C9D3}" dt="2023-01-10T16:57:56.356" v="443" actId="165"/>
          <ac:grpSpMkLst>
            <pc:docMk/>
            <pc:sldMk cId="4222768520" sldId="5008"/>
            <ac:grpSpMk id="25" creationId="{A74D878B-473C-236D-A157-5F5CC9708D9A}"/>
          </ac:grpSpMkLst>
        </pc:grpChg>
        <pc:grpChg chg="add mod">
          <ac:chgData name="Vahid Farahmandian" userId="cd6732ace925dd6a" providerId="LiveId" clId="{A26116CD-6819-4A6B-AAC0-A17D9870C9D3}" dt="2023-01-10T17:02:13.281" v="520" actId="164"/>
          <ac:grpSpMkLst>
            <pc:docMk/>
            <pc:sldMk cId="4222768520" sldId="5008"/>
            <ac:grpSpMk id="37" creationId="{5EEE803A-A8A2-BA34-5954-4C8DA4ED42C8}"/>
          </ac:grpSpMkLst>
        </pc:grpChg>
        <pc:grpChg chg="add mod">
          <ac:chgData name="Vahid Farahmandian" userId="cd6732ace925dd6a" providerId="LiveId" clId="{A26116CD-6819-4A6B-AAC0-A17D9870C9D3}" dt="2023-01-10T17:04:20.085" v="584" actId="164"/>
          <ac:grpSpMkLst>
            <pc:docMk/>
            <pc:sldMk cId="4222768520" sldId="5008"/>
            <ac:grpSpMk id="55" creationId="{DAA6734C-FDF5-55D6-9BB9-9E3B99F9A728}"/>
          </ac:grpSpMkLst>
        </pc:grpChg>
        <pc:picChg chg="mod">
          <ac:chgData name="Vahid Farahmandian" userId="cd6732ace925dd6a" providerId="LiveId" clId="{A26116CD-6819-4A6B-AAC0-A17D9870C9D3}" dt="2023-01-10T17:01:41.517" v="513" actId="1076"/>
          <ac:picMkLst>
            <pc:docMk/>
            <pc:sldMk cId="4222768520" sldId="5008"/>
            <ac:picMk id="16" creationId="{D83A0AAE-993D-1C66-7661-EC8035997886}"/>
          </ac:picMkLst>
        </pc:picChg>
        <pc:cxnChg chg="add del mod">
          <ac:chgData name="Vahid Farahmandian" userId="cd6732ace925dd6a" providerId="LiveId" clId="{A26116CD-6819-4A6B-AAC0-A17D9870C9D3}" dt="2023-01-10T17:00:45.171" v="479" actId="478"/>
          <ac:cxnSpMkLst>
            <pc:docMk/>
            <pc:sldMk cId="4222768520" sldId="5008"/>
            <ac:cxnSpMk id="8" creationId="{A66D4E41-9B2D-EF75-0F8A-2122C4E924FF}"/>
          </ac:cxnSpMkLst>
        </pc:cxnChg>
        <pc:cxnChg chg="add mod">
          <ac:chgData name="Vahid Farahmandian" userId="cd6732ace925dd6a" providerId="LiveId" clId="{A26116CD-6819-4A6B-AAC0-A17D9870C9D3}" dt="2023-01-10T17:02:13.281" v="520" actId="164"/>
          <ac:cxnSpMkLst>
            <pc:docMk/>
            <pc:sldMk cId="4222768520" sldId="5008"/>
            <ac:cxnSpMk id="9" creationId="{1307F82B-FACD-12FA-12FB-788EC747595E}"/>
          </ac:cxnSpMkLst>
        </pc:cxnChg>
        <pc:cxnChg chg="add mod">
          <ac:chgData name="Vahid Farahmandian" userId="cd6732ace925dd6a" providerId="LiveId" clId="{A26116CD-6819-4A6B-AAC0-A17D9870C9D3}" dt="2023-01-10T17:02:13.281" v="520" actId="164"/>
          <ac:cxnSpMkLst>
            <pc:docMk/>
            <pc:sldMk cId="4222768520" sldId="5008"/>
            <ac:cxnSpMk id="12" creationId="{F82DE096-F52A-CCFC-7977-E9654DDFADB6}"/>
          </ac:cxnSpMkLst>
        </pc:cxnChg>
        <pc:cxnChg chg="add mod">
          <ac:chgData name="Vahid Farahmandian" userId="cd6732ace925dd6a" providerId="LiveId" clId="{A26116CD-6819-4A6B-AAC0-A17D9870C9D3}" dt="2023-01-10T17:02:13.281" v="520" actId="164"/>
          <ac:cxnSpMkLst>
            <pc:docMk/>
            <pc:sldMk cId="4222768520" sldId="5008"/>
            <ac:cxnSpMk id="17" creationId="{480EFA59-C502-784C-D67F-B3DFF8E80AFE}"/>
          </ac:cxnSpMkLst>
        </pc:cxnChg>
        <pc:cxnChg chg="add mod">
          <ac:chgData name="Vahid Farahmandian" userId="cd6732ace925dd6a" providerId="LiveId" clId="{A26116CD-6819-4A6B-AAC0-A17D9870C9D3}" dt="2023-01-10T17:02:13.281" v="520" actId="164"/>
          <ac:cxnSpMkLst>
            <pc:docMk/>
            <pc:sldMk cId="4222768520" sldId="5008"/>
            <ac:cxnSpMk id="27" creationId="{CDF59C23-1D21-FD2F-707F-FE6FC3530FA7}"/>
          </ac:cxnSpMkLst>
        </pc:cxnChg>
        <pc:cxnChg chg="add mod">
          <ac:chgData name="Vahid Farahmandian" userId="cd6732ace925dd6a" providerId="LiveId" clId="{A26116CD-6819-4A6B-AAC0-A17D9870C9D3}" dt="2023-01-10T17:02:13.281" v="520" actId="164"/>
          <ac:cxnSpMkLst>
            <pc:docMk/>
            <pc:sldMk cId="4222768520" sldId="5008"/>
            <ac:cxnSpMk id="30" creationId="{ECC8BE1D-DF5D-6CD6-979D-996589B95AC1}"/>
          </ac:cxnSpMkLst>
        </pc:cxnChg>
        <pc:cxnChg chg="add mod">
          <ac:chgData name="Vahid Farahmandian" userId="cd6732ace925dd6a" providerId="LiveId" clId="{A26116CD-6819-4A6B-AAC0-A17D9870C9D3}" dt="2023-01-10T17:02:13.281" v="520" actId="164"/>
          <ac:cxnSpMkLst>
            <pc:docMk/>
            <pc:sldMk cId="4222768520" sldId="5008"/>
            <ac:cxnSpMk id="32" creationId="{1358107B-C50E-4803-780F-D03D3A9A82D4}"/>
          </ac:cxnSpMkLst>
        </pc:cxnChg>
        <pc:cxnChg chg="add mod">
          <ac:chgData name="Vahid Farahmandian" userId="cd6732ace925dd6a" providerId="LiveId" clId="{A26116CD-6819-4A6B-AAC0-A17D9870C9D3}" dt="2023-01-10T17:02:13.281" v="520" actId="164"/>
          <ac:cxnSpMkLst>
            <pc:docMk/>
            <pc:sldMk cId="4222768520" sldId="5008"/>
            <ac:cxnSpMk id="34" creationId="{AEAA469B-5F0E-167E-BF19-039CE4B17CBB}"/>
          </ac:cxnSpMkLst>
        </pc:cxnChg>
        <pc:cxnChg chg="add mod">
          <ac:chgData name="Vahid Farahmandian" userId="cd6732ace925dd6a" providerId="LiveId" clId="{A26116CD-6819-4A6B-AAC0-A17D9870C9D3}" dt="2023-01-10T17:04:20.085" v="584" actId="164"/>
          <ac:cxnSpMkLst>
            <pc:docMk/>
            <pc:sldMk cId="4222768520" sldId="5008"/>
            <ac:cxnSpMk id="39" creationId="{4DCD2DDE-B776-F1F3-8467-27D100F91D55}"/>
          </ac:cxnSpMkLst>
        </pc:cxnChg>
        <pc:cxnChg chg="add del mod">
          <ac:chgData name="Vahid Farahmandian" userId="cd6732ace925dd6a" providerId="LiveId" clId="{A26116CD-6819-4A6B-AAC0-A17D9870C9D3}" dt="2023-01-10T17:03:50.908" v="576" actId="478"/>
          <ac:cxnSpMkLst>
            <pc:docMk/>
            <pc:sldMk cId="4222768520" sldId="5008"/>
            <ac:cxnSpMk id="41" creationId="{9E0865D2-9325-A1AD-573D-8299395ED658}"/>
          </ac:cxnSpMkLst>
        </pc:cxnChg>
        <pc:cxnChg chg="add del mod">
          <ac:chgData name="Vahid Farahmandian" userId="cd6732ace925dd6a" providerId="LiveId" clId="{A26116CD-6819-4A6B-AAC0-A17D9870C9D3}" dt="2023-01-10T17:03:48.925" v="575" actId="478"/>
          <ac:cxnSpMkLst>
            <pc:docMk/>
            <pc:sldMk cId="4222768520" sldId="5008"/>
            <ac:cxnSpMk id="43" creationId="{01EE2CE4-968A-7A36-46D5-CA38765D49D1}"/>
          </ac:cxnSpMkLst>
        </pc:cxnChg>
        <pc:cxnChg chg="add mod">
          <ac:chgData name="Vahid Farahmandian" userId="cd6732ace925dd6a" providerId="LiveId" clId="{A26116CD-6819-4A6B-AAC0-A17D9870C9D3}" dt="2023-01-10T17:04:20.085" v="584" actId="164"/>
          <ac:cxnSpMkLst>
            <pc:docMk/>
            <pc:sldMk cId="4222768520" sldId="5008"/>
            <ac:cxnSpMk id="50" creationId="{88172DCB-FAF4-90EE-9027-385D51DEAD1C}"/>
          </ac:cxnSpMkLst>
        </pc:cxnChg>
        <pc:cxnChg chg="add mod">
          <ac:chgData name="Vahid Farahmandian" userId="cd6732ace925dd6a" providerId="LiveId" clId="{A26116CD-6819-4A6B-AAC0-A17D9870C9D3}" dt="2023-01-10T17:05:21.263" v="588" actId="14100"/>
          <ac:cxnSpMkLst>
            <pc:docMk/>
            <pc:sldMk cId="4222768520" sldId="5008"/>
            <ac:cxnSpMk id="52" creationId="{5A9068BC-CE57-AEED-4287-35D86ECEC42F}"/>
          </ac:cxnSpMkLst>
        </pc:cxnChg>
      </pc:sldChg>
      <pc:sldChg chg="addSp delSp modSp add mod modTransition delAnim modAnim">
        <pc:chgData name="Vahid Farahmandian" userId="cd6732ace925dd6a" providerId="LiveId" clId="{A26116CD-6819-4A6B-AAC0-A17D9870C9D3}" dt="2023-01-13T16:09:42.167" v="2631" actId="404"/>
        <pc:sldMkLst>
          <pc:docMk/>
          <pc:sldMk cId="2605637546" sldId="5009"/>
        </pc:sldMkLst>
        <pc:spChg chg="mod">
          <ac:chgData name="Vahid Farahmandian" userId="cd6732ace925dd6a" providerId="LiveId" clId="{A26116CD-6819-4A6B-AAC0-A17D9870C9D3}" dt="2023-01-10T17:17:47.038" v="878" actId="20577"/>
          <ac:spMkLst>
            <pc:docMk/>
            <pc:sldMk cId="2605637546" sldId="5009"/>
            <ac:spMk id="3" creationId="{0E785B4E-D15E-4A49-81B3-1ED5E1E44AE2}"/>
          </ac:spMkLst>
        </pc:spChg>
        <pc:spChg chg="mod topLvl">
          <ac:chgData name="Vahid Farahmandian" userId="cd6732ace925dd6a" providerId="LiveId" clId="{A26116CD-6819-4A6B-AAC0-A17D9870C9D3}" dt="2023-01-13T16:09:37.520" v="2629" actId="404"/>
          <ac:spMkLst>
            <pc:docMk/>
            <pc:sldMk cId="2605637546" sldId="5009"/>
            <ac:spMk id="5" creationId="{B74909F4-A82D-13A1-144B-7CF1B2BDBA1F}"/>
          </ac:spMkLst>
        </pc:spChg>
        <pc:spChg chg="del">
          <ac:chgData name="Vahid Farahmandian" userId="cd6732ace925dd6a" providerId="LiveId" clId="{A26116CD-6819-4A6B-AAC0-A17D9870C9D3}" dt="2023-01-10T17:17:51.672" v="879" actId="478"/>
          <ac:spMkLst>
            <pc:docMk/>
            <pc:sldMk cId="2605637546" sldId="5009"/>
            <ac:spMk id="6" creationId="{F3FB6BD4-A106-352C-F41C-B9D3D53AE31F}"/>
          </ac:spMkLst>
        </pc:spChg>
        <pc:spChg chg="del">
          <ac:chgData name="Vahid Farahmandian" userId="cd6732ace925dd6a" providerId="LiveId" clId="{A26116CD-6819-4A6B-AAC0-A17D9870C9D3}" dt="2023-01-10T17:17:53.951" v="880" actId="478"/>
          <ac:spMkLst>
            <pc:docMk/>
            <pc:sldMk cId="2605637546" sldId="5009"/>
            <ac:spMk id="7" creationId="{C85C5332-7144-3D1B-0C7D-B62352C535DF}"/>
          </ac:spMkLst>
        </pc:spChg>
        <pc:spChg chg="del">
          <ac:chgData name="Vahid Farahmandian" userId="cd6732ace925dd6a" providerId="LiveId" clId="{A26116CD-6819-4A6B-AAC0-A17D9870C9D3}" dt="2023-01-10T17:17:51.672" v="879" actId="478"/>
          <ac:spMkLst>
            <pc:docMk/>
            <pc:sldMk cId="2605637546" sldId="5009"/>
            <ac:spMk id="8" creationId="{F5B2AE8C-63E8-13F2-9B8C-F6998AD7ECF7}"/>
          </ac:spMkLst>
        </pc:spChg>
        <pc:spChg chg="del">
          <ac:chgData name="Vahid Farahmandian" userId="cd6732ace925dd6a" providerId="LiveId" clId="{A26116CD-6819-4A6B-AAC0-A17D9870C9D3}" dt="2023-01-10T17:17:53.951" v="880" actId="478"/>
          <ac:spMkLst>
            <pc:docMk/>
            <pc:sldMk cId="2605637546" sldId="5009"/>
            <ac:spMk id="9" creationId="{D4393B52-3454-9291-1049-524D409DD6CC}"/>
          </ac:spMkLst>
        </pc:spChg>
        <pc:spChg chg="del">
          <ac:chgData name="Vahid Farahmandian" userId="cd6732ace925dd6a" providerId="LiveId" clId="{A26116CD-6819-4A6B-AAC0-A17D9870C9D3}" dt="2023-01-10T17:17:51.672" v="879" actId="478"/>
          <ac:spMkLst>
            <pc:docMk/>
            <pc:sldMk cId="2605637546" sldId="5009"/>
            <ac:spMk id="10" creationId="{4EE0BAF1-797A-E1C6-C12D-8A4BCED0195C}"/>
          </ac:spMkLst>
        </pc:spChg>
        <pc:spChg chg="del">
          <ac:chgData name="Vahid Farahmandian" userId="cd6732ace925dd6a" providerId="LiveId" clId="{A26116CD-6819-4A6B-AAC0-A17D9870C9D3}" dt="2023-01-10T17:17:51.672" v="879" actId="478"/>
          <ac:spMkLst>
            <pc:docMk/>
            <pc:sldMk cId="2605637546" sldId="5009"/>
            <ac:spMk id="11" creationId="{A636CE27-3884-9852-394F-C7068A49EAAB}"/>
          </ac:spMkLst>
        </pc:spChg>
        <pc:spChg chg="del">
          <ac:chgData name="Vahid Farahmandian" userId="cd6732ace925dd6a" providerId="LiveId" clId="{A26116CD-6819-4A6B-AAC0-A17D9870C9D3}" dt="2023-01-10T17:17:51.672" v="879" actId="478"/>
          <ac:spMkLst>
            <pc:docMk/>
            <pc:sldMk cId="2605637546" sldId="5009"/>
            <ac:spMk id="12" creationId="{6A98AA46-BE6A-B195-D753-ECD8433067B6}"/>
          </ac:spMkLst>
        </pc:spChg>
        <pc:spChg chg="mod topLvl">
          <ac:chgData name="Vahid Farahmandian" userId="cd6732ace925dd6a" providerId="LiveId" clId="{A26116CD-6819-4A6B-AAC0-A17D9870C9D3}" dt="2023-01-10T17:20:13.163" v="1006" actId="165"/>
          <ac:spMkLst>
            <pc:docMk/>
            <pc:sldMk cId="2605637546" sldId="5009"/>
            <ac:spMk id="13" creationId="{6741AD7F-BD19-3D28-A9C3-AAA33A23B61E}"/>
          </ac:spMkLst>
        </pc:spChg>
        <pc:spChg chg="mod topLvl">
          <ac:chgData name="Vahid Farahmandian" userId="cd6732ace925dd6a" providerId="LiveId" clId="{A26116CD-6819-4A6B-AAC0-A17D9870C9D3}" dt="2023-01-13T16:09:42.167" v="2631" actId="404"/>
          <ac:spMkLst>
            <pc:docMk/>
            <pc:sldMk cId="2605637546" sldId="5009"/>
            <ac:spMk id="14" creationId="{1D1393B9-67DB-474D-FD33-2991222AA829}"/>
          </ac:spMkLst>
        </pc:spChg>
        <pc:spChg chg="mod topLvl">
          <ac:chgData name="Vahid Farahmandian" userId="cd6732ace925dd6a" providerId="LiveId" clId="{A26116CD-6819-4A6B-AAC0-A17D9870C9D3}" dt="2023-01-10T17:20:13.163" v="1006" actId="165"/>
          <ac:spMkLst>
            <pc:docMk/>
            <pc:sldMk cId="2605637546" sldId="5009"/>
            <ac:spMk id="15" creationId="{929191F7-2B57-B236-A42E-3241E1AD0712}"/>
          </ac:spMkLst>
        </pc:spChg>
        <pc:spChg chg="mod topLvl">
          <ac:chgData name="Vahid Farahmandian" userId="cd6732ace925dd6a" providerId="LiveId" clId="{A26116CD-6819-4A6B-AAC0-A17D9870C9D3}" dt="2023-01-13T16:09:40.173" v="2630" actId="404"/>
          <ac:spMkLst>
            <pc:docMk/>
            <pc:sldMk cId="2605637546" sldId="5009"/>
            <ac:spMk id="16" creationId="{01D80BF9-499B-2048-A072-E6053AFBA18D}"/>
          </ac:spMkLst>
        </pc:spChg>
        <pc:spChg chg="add mod">
          <ac:chgData name="Vahid Farahmandian" userId="cd6732ace925dd6a" providerId="LiveId" clId="{A26116CD-6819-4A6B-AAC0-A17D9870C9D3}" dt="2023-01-10T17:57:09.244" v="1702" actId="207"/>
          <ac:spMkLst>
            <pc:docMk/>
            <pc:sldMk cId="2605637546" sldId="5009"/>
            <ac:spMk id="17" creationId="{22AE6E21-98F1-9AE9-AFE6-7FFEB2A8BCE1}"/>
          </ac:spMkLst>
        </pc:spChg>
        <pc:grpChg chg="del mod">
          <ac:chgData name="Vahid Farahmandian" userId="cd6732ace925dd6a" providerId="LiveId" clId="{A26116CD-6819-4A6B-AAC0-A17D9870C9D3}" dt="2023-01-10T17:20:13.163" v="1006" actId="165"/>
          <ac:grpSpMkLst>
            <pc:docMk/>
            <pc:sldMk cId="2605637546" sldId="5009"/>
            <ac:grpSpMk id="4" creationId="{76338E11-A694-BB70-93E7-821F53CBD0A5}"/>
          </ac:grpSpMkLst>
        </pc:grpChg>
        <pc:graphicFrameChg chg="add del mod modGraphic">
          <ac:chgData name="Vahid Farahmandian" userId="cd6732ace925dd6a" providerId="LiveId" clId="{A26116CD-6819-4A6B-AAC0-A17D9870C9D3}" dt="2023-01-10T17:20:03.384" v="1003" actId="18245"/>
          <ac:graphicFrameMkLst>
            <pc:docMk/>
            <pc:sldMk cId="2605637546" sldId="5009"/>
            <ac:graphicFrameMk id="2" creationId="{5CB070ED-2F9F-82A6-0DB6-F4B6AE833305}"/>
          </ac:graphicFrameMkLst>
        </pc:graphicFrameChg>
      </pc:sldChg>
      <pc:sldChg chg="add del">
        <pc:chgData name="Vahid Farahmandian" userId="cd6732ace925dd6a" providerId="LiveId" clId="{A26116CD-6819-4A6B-AAC0-A17D9870C9D3}" dt="2023-01-10T17:27:16.462" v="1344" actId="47"/>
        <pc:sldMkLst>
          <pc:docMk/>
          <pc:sldMk cId="130193926" sldId="5010"/>
        </pc:sldMkLst>
      </pc:sldChg>
      <pc:sldChg chg="addSp delSp modSp add mod modTransition delAnim modAnim">
        <pc:chgData name="Vahid Farahmandian" userId="cd6732ace925dd6a" providerId="LiveId" clId="{A26116CD-6819-4A6B-AAC0-A17D9870C9D3}" dt="2023-01-13T16:29:10.067" v="2878" actId="20577"/>
        <pc:sldMkLst>
          <pc:docMk/>
          <pc:sldMk cId="972985469" sldId="5010"/>
        </pc:sldMkLst>
        <pc:spChg chg="mod">
          <ac:chgData name="Vahid Farahmandian" userId="cd6732ace925dd6a" providerId="LiveId" clId="{A26116CD-6819-4A6B-AAC0-A17D9870C9D3}" dt="2023-01-10T17:27:31.206" v="1361" actId="20577"/>
          <ac:spMkLst>
            <pc:docMk/>
            <pc:sldMk cId="972985469" sldId="5010"/>
            <ac:spMk id="3" creationId="{0E785B4E-D15E-4A49-81B3-1ED5E1E44AE2}"/>
          </ac:spMkLst>
        </pc:spChg>
        <pc:spChg chg="mod topLvl">
          <ac:chgData name="Vahid Farahmandian" userId="cd6732ace925dd6a" providerId="LiveId" clId="{A26116CD-6819-4A6B-AAC0-A17D9870C9D3}" dt="2023-01-10T17:30:16.213" v="1508" actId="1076"/>
          <ac:spMkLst>
            <pc:docMk/>
            <pc:sldMk cId="972985469" sldId="5010"/>
            <ac:spMk id="5" creationId="{ED82E5A2-3BE9-278B-96F6-BF19C78ACEB2}"/>
          </ac:spMkLst>
        </pc:spChg>
        <pc:spChg chg="del">
          <ac:chgData name="Vahid Farahmandian" userId="cd6732ace925dd6a" providerId="LiveId" clId="{A26116CD-6819-4A6B-AAC0-A17D9870C9D3}" dt="2023-01-10T17:27:36.050" v="1362" actId="478"/>
          <ac:spMkLst>
            <pc:docMk/>
            <pc:sldMk cId="972985469" sldId="5010"/>
            <ac:spMk id="6" creationId="{F3FB6BD4-A106-352C-F41C-B9D3D53AE31F}"/>
          </ac:spMkLst>
        </pc:spChg>
        <pc:spChg chg="del">
          <ac:chgData name="Vahid Farahmandian" userId="cd6732ace925dd6a" providerId="LiveId" clId="{A26116CD-6819-4A6B-AAC0-A17D9870C9D3}" dt="2023-01-10T17:27:36.050" v="1362" actId="478"/>
          <ac:spMkLst>
            <pc:docMk/>
            <pc:sldMk cId="972985469" sldId="5010"/>
            <ac:spMk id="7" creationId="{C85C5332-7144-3D1B-0C7D-B62352C535DF}"/>
          </ac:spMkLst>
        </pc:spChg>
        <pc:spChg chg="del">
          <ac:chgData name="Vahid Farahmandian" userId="cd6732ace925dd6a" providerId="LiveId" clId="{A26116CD-6819-4A6B-AAC0-A17D9870C9D3}" dt="2023-01-10T17:27:36.050" v="1362" actId="478"/>
          <ac:spMkLst>
            <pc:docMk/>
            <pc:sldMk cId="972985469" sldId="5010"/>
            <ac:spMk id="8" creationId="{F5B2AE8C-63E8-13F2-9B8C-F6998AD7ECF7}"/>
          </ac:spMkLst>
        </pc:spChg>
        <pc:spChg chg="del">
          <ac:chgData name="Vahid Farahmandian" userId="cd6732ace925dd6a" providerId="LiveId" clId="{A26116CD-6819-4A6B-AAC0-A17D9870C9D3}" dt="2023-01-10T17:27:36.050" v="1362" actId="478"/>
          <ac:spMkLst>
            <pc:docMk/>
            <pc:sldMk cId="972985469" sldId="5010"/>
            <ac:spMk id="9" creationId="{D4393B52-3454-9291-1049-524D409DD6CC}"/>
          </ac:spMkLst>
        </pc:spChg>
        <pc:spChg chg="del">
          <ac:chgData name="Vahid Farahmandian" userId="cd6732ace925dd6a" providerId="LiveId" clId="{A26116CD-6819-4A6B-AAC0-A17D9870C9D3}" dt="2023-01-10T17:27:36.050" v="1362" actId="478"/>
          <ac:spMkLst>
            <pc:docMk/>
            <pc:sldMk cId="972985469" sldId="5010"/>
            <ac:spMk id="10" creationId="{4EE0BAF1-797A-E1C6-C12D-8A4BCED0195C}"/>
          </ac:spMkLst>
        </pc:spChg>
        <pc:spChg chg="del">
          <ac:chgData name="Vahid Farahmandian" userId="cd6732ace925dd6a" providerId="LiveId" clId="{A26116CD-6819-4A6B-AAC0-A17D9870C9D3}" dt="2023-01-10T17:27:36.050" v="1362" actId="478"/>
          <ac:spMkLst>
            <pc:docMk/>
            <pc:sldMk cId="972985469" sldId="5010"/>
            <ac:spMk id="11" creationId="{A636CE27-3884-9852-394F-C7068A49EAAB}"/>
          </ac:spMkLst>
        </pc:spChg>
        <pc:spChg chg="del">
          <ac:chgData name="Vahid Farahmandian" userId="cd6732ace925dd6a" providerId="LiveId" clId="{A26116CD-6819-4A6B-AAC0-A17D9870C9D3}" dt="2023-01-10T17:27:36.050" v="1362" actId="478"/>
          <ac:spMkLst>
            <pc:docMk/>
            <pc:sldMk cId="972985469" sldId="5010"/>
            <ac:spMk id="12" creationId="{6A98AA46-BE6A-B195-D753-ECD8433067B6}"/>
          </ac:spMkLst>
        </pc:spChg>
        <pc:spChg chg="mod topLvl">
          <ac:chgData name="Vahid Farahmandian" userId="cd6732ace925dd6a" providerId="LiveId" clId="{A26116CD-6819-4A6B-AAC0-A17D9870C9D3}" dt="2023-01-13T16:08:28.355" v="2591" actId="20577"/>
          <ac:spMkLst>
            <pc:docMk/>
            <pc:sldMk cId="972985469" sldId="5010"/>
            <ac:spMk id="13" creationId="{A301F563-F612-28C1-EDF8-F38CA75A9C39}"/>
          </ac:spMkLst>
        </pc:spChg>
        <pc:spChg chg="mod topLvl">
          <ac:chgData name="Vahid Farahmandian" userId="cd6732ace925dd6a" providerId="LiveId" clId="{A26116CD-6819-4A6B-AAC0-A17D9870C9D3}" dt="2023-01-10T17:33:04.127" v="1536" actId="1076"/>
          <ac:spMkLst>
            <pc:docMk/>
            <pc:sldMk cId="972985469" sldId="5010"/>
            <ac:spMk id="14" creationId="{30D703BE-C571-980B-A3F2-7B9A7182B584}"/>
          </ac:spMkLst>
        </pc:spChg>
        <pc:spChg chg="mod topLvl">
          <ac:chgData name="Vahid Farahmandian" userId="cd6732ace925dd6a" providerId="LiveId" clId="{A26116CD-6819-4A6B-AAC0-A17D9870C9D3}" dt="2023-01-13T16:08:38.189" v="2599" actId="20577"/>
          <ac:spMkLst>
            <pc:docMk/>
            <pc:sldMk cId="972985469" sldId="5010"/>
            <ac:spMk id="15" creationId="{66ABF151-557A-136F-D465-975CAD984552}"/>
          </ac:spMkLst>
        </pc:spChg>
        <pc:spChg chg="mod topLvl">
          <ac:chgData name="Vahid Farahmandian" userId="cd6732ace925dd6a" providerId="LiveId" clId="{A26116CD-6819-4A6B-AAC0-A17D9870C9D3}" dt="2023-01-10T17:30:16.213" v="1508" actId="1076"/>
          <ac:spMkLst>
            <pc:docMk/>
            <pc:sldMk cId="972985469" sldId="5010"/>
            <ac:spMk id="16" creationId="{0A7D2F09-8934-FCEC-1A81-C2BAB9FA8C9A}"/>
          </ac:spMkLst>
        </pc:spChg>
        <pc:spChg chg="mod topLvl">
          <ac:chgData name="Vahid Farahmandian" userId="cd6732ace925dd6a" providerId="LiveId" clId="{A26116CD-6819-4A6B-AAC0-A17D9870C9D3}" dt="2023-01-13T16:29:10.067" v="2878" actId="20577"/>
          <ac:spMkLst>
            <pc:docMk/>
            <pc:sldMk cId="972985469" sldId="5010"/>
            <ac:spMk id="17" creationId="{5D1025BA-6C3D-D0CB-CC8A-F0545CC546DC}"/>
          </ac:spMkLst>
        </pc:spChg>
        <pc:spChg chg="add mod">
          <ac:chgData name="Vahid Farahmandian" userId="cd6732ace925dd6a" providerId="LiveId" clId="{A26116CD-6819-4A6B-AAC0-A17D9870C9D3}" dt="2023-01-10T17:33:42.240" v="1577" actId="164"/>
          <ac:spMkLst>
            <pc:docMk/>
            <pc:sldMk cId="972985469" sldId="5010"/>
            <ac:spMk id="18" creationId="{494F8C75-7113-CF82-7BE1-259284096DE2}"/>
          </ac:spMkLst>
        </pc:spChg>
        <pc:spChg chg="add mod">
          <ac:chgData name="Vahid Farahmandian" userId="cd6732ace925dd6a" providerId="LiveId" clId="{A26116CD-6819-4A6B-AAC0-A17D9870C9D3}" dt="2023-01-10T17:35:30.635" v="1612" actId="20577"/>
          <ac:spMkLst>
            <pc:docMk/>
            <pc:sldMk cId="972985469" sldId="5010"/>
            <ac:spMk id="20" creationId="{FA4E49E6-170B-49BA-48AA-B1B90634273F}"/>
          </ac:spMkLst>
        </pc:spChg>
        <pc:spChg chg="add del mod">
          <ac:chgData name="Vahid Farahmandian" userId="cd6732ace925dd6a" providerId="LiveId" clId="{A26116CD-6819-4A6B-AAC0-A17D9870C9D3}" dt="2023-01-10T17:35:06.342" v="1600" actId="164"/>
          <ac:spMkLst>
            <pc:docMk/>
            <pc:sldMk cId="972985469" sldId="5010"/>
            <ac:spMk id="22" creationId="{5A6AE133-CC01-9705-A8F6-56327D2138C4}"/>
          </ac:spMkLst>
        </pc:spChg>
        <pc:spChg chg="add mod">
          <ac:chgData name="Vahid Farahmandian" userId="cd6732ace925dd6a" providerId="LiveId" clId="{A26116CD-6819-4A6B-AAC0-A17D9870C9D3}" dt="2023-01-10T17:35:39.074" v="1620" actId="1076"/>
          <ac:spMkLst>
            <pc:docMk/>
            <pc:sldMk cId="972985469" sldId="5010"/>
            <ac:spMk id="24" creationId="{73263C43-C217-9489-86BC-7F880A9E1D42}"/>
          </ac:spMkLst>
        </pc:spChg>
        <pc:spChg chg="add mod">
          <ac:chgData name="Vahid Farahmandian" userId="cd6732ace925dd6a" providerId="LiveId" clId="{A26116CD-6819-4A6B-AAC0-A17D9870C9D3}" dt="2023-01-10T17:36:09.057" v="1639" actId="164"/>
          <ac:spMkLst>
            <pc:docMk/>
            <pc:sldMk cId="972985469" sldId="5010"/>
            <ac:spMk id="27" creationId="{23D07244-5538-3974-E96A-E367766912CE}"/>
          </ac:spMkLst>
        </pc:spChg>
        <pc:spChg chg="add mod">
          <ac:chgData name="Vahid Farahmandian" userId="cd6732ace925dd6a" providerId="LiveId" clId="{A26116CD-6819-4A6B-AAC0-A17D9870C9D3}" dt="2023-01-10T17:36:09.057" v="1639" actId="164"/>
          <ac:spMkLst>
            <pc:docMk/>
            <pc:sldMk cId="972985469" sldId="5010"/>
            <ac:spMk id="30" creationId="{D9874B7F-9DDE-0A51-1DC6-E0525D24C282}"/>
          </ac:spMkLst>
        </pc:spChg>
        <pc:grpChg chg="del mod">
          <ac:chgData name="Vahid Farahmandian" userId="cd6732ace925dd6a" providerId="LiveId" clId="{A26116CD-6819-4A6B-AAC0-A17D9870C9D3}" dt="2023-01-10T17:29:31.344" v="1486" actId="165"/>
          <ac:grpSpMkLst>
            <pc:docMk/>
            <pc:sldMk cId="972985469" sldId="5010"/>
            <ac:grpSpMk id="4" creationId="{19D6485B-C256-4314-8344-038522F0231B}"/>
          </ac:grpSpMkLst>
        </pc:grpChg>
        <pc:grpChg chg="add mod">
          <ac:chgData name="Vahid Farahmandian" userId="cd6732ace925dd6a" providerId="LiveId" clId="{A26116CD-6819-4A6B-AAC0-A17D9870C9D3}" dt="2023-01-10T17:33:42.240" v="1577" actId="164"/>
          <ac:grpSpMkLst>
            <pc:docMk/>
            <pc:sldMk cId="972985469" sldId="5010"/>
            <ac:grpSpMk id="21" creationId="{4361B9EE-41B2-AC92-C6BB-E9CF98B99F14}"/>
          </ac:grpSpMkLst>
        </pc:grpChg>
        <pc:grpChg chg="add mod">
          <ac:chgData name="Vahid Farahmandian" userId="cd6732ace925dd6a" providerId="LiveId" clId="{A26116CD-6819-4A6B-AAC0-A17D9870C9D3}" dt="2023-01-10T17:35:06.342" v="1600" actId="164"/>
          <ac:grpSpMkLst>
            <pc:docMk/>
            <pc:sldMk cId="972985469" sldId="5010"/>
            <ac:grpSpMk id="25" creationId="{09A8981A-2B98-A902-1676-69A82DEEC8E6}"/>
          </ac:grpSpMkLst>
        </pc:grpChg>
        <pc:grpChg chg="add mod">
          <ac:chgData name="Vahid Farahmandian" userId="cd6732ace925dd6a" providerId="LiveId" clId="{A26116CD-6819-4A6B-AAC0-A17D9870C9D3}" dt="2023-01-10T17:36:09.057" v="1639" actId="164"/>
          <ac:grpSpMkLst>
            <pc:docMk/>
            <pc:sldMk cId="972985469" sldId="5010"/>
            <ac:grpSpMk id="31" creationId="{93DD2C74-2330-6322-6362-19EE6A607043}"/>
          </ac:grpSpMkLst>
        </pc:grpChg>
        <pc:graphicFrameChg chg="add del mod modGraphic">
          <ac:chgData name="Vahid Farahmandian" userId="cd6732ace925dd6a" providerId="LiveId" clId="{A26116CD-6819-4A6B-AAC0-A17D9870C9D3}" dt="2023-01-10T17:29:26.267" v="1485" actId="18245"/>
          <ac:graphicFrameMkLst>
            <pc:docMk/>
            <pc:sldMk cId="972985469" sldId="5010"/>
            <ac:graphicFrameMk id="2" creationId="{3DF7CFB2-0D6D-5BF8-68B4-4B43AB43972B}"/>
          </ac:graphicFrameMkLst>
        </pc:graphicFrameChg>
      </pc:sldChg>
      <pc:sldChg chg="addSp delSp modSp add mod modAnim">
        <pc:chgData name="Vahid Farahmandian" userId="cd6732ace925dd6a" providerId="LiveId" clId="{A26116CD-6819-4A6B-AAC0-A17D9870C9D3}" dt="2023-01-13T16:17:35.899" v="2760" actId="20577"/>
        <pc:sldMkLst>
          <pc:docMk/>
          <pc:sldMk cId="3188769928" sldId="5011"/>
        </pc:sldMkLst>
        <pc:spChg chg="mod">
          <ac:chgData name="Vahid Farahmandian" userId="cd6732ace925dd6a" providerId="LiveId" clId="{A26116CD-6819-4A6B-AAC0-A17D9870C9D3}" dt="2023-01-13T16:17:35.899" v="2760" actId="20577"/>
          <ac:spMkLst>
            <pc:docMk/>
            <pc:sldMk cId="3188769928" sldId="5011"/>
            <ac:spMk id="3" creationId="{0E785B4E-D15E-4A49-81B3-1ED5E1E44AE2}"/>
          </ac:spMkLst>
        </pc:spChg>
        <pc:spChg chg="mod topLvl">
          <ac:chgData name="Vahid Farahmandian" userId="cd6732ace925dd6a" providerId="LiveId" clId="{A26116CD-6819-4A6B-AAC0-A17D9870C9D3}" dt="2023-01-13T16:13:42.961" v="2676" actId="165"/>
          <ac:spMkLst>
            <pc:docMk/>
            <pc:sldMk cId="3188769928" sldId="5011"/>
            <ac:spMk id="5" creationId="{5CE3142C-B37D-FEB9-634E-98E9F893B582}"/>
          </ac:spMkLst>
        </pc:spChg>
        <pc:spChg chg="mod">
          <ac:chgData name="Vahid Farahmandian" userId="cd6732ace925dd6a" providerId="LiveId" clId="{A26116CD-6819-4A6B-AAC0-A17D9870C9D3}" dt="2023-01-13T15:56:01.499" v="2105" actId="20577"/>
          <ac:spMkLst>
            <pc:docMk/>
            <pc:sldMk cId="3188769928" sldId="5011"/>
            <ac:spMk id="7" creationId="{C85C5332-7144-3D1B-0C7D-B62352C535DF}"/>
          </ac:spMkLst>
        </pc:spChg>
        <pc:spChg chg="mod">
          <ac:chgData name="Vahid Farahmandian" userId="cd6732ace925dd6a" providerId="LiveId" clId="{A26116CD-6819-4A6B-AAC0-A17D9870C9D3}" dt="2023-01-13T15:56:21.180" v="2132" actId="20577"/>
          <ac:spMkLst>
            <pc:docMk/>
            <pc:sldMk cId="3188769928" sldId="5011"/>
            <ac:spMk id="9" creationId="{D4393B52-3454-9291-1049-524D409DD6CC}"/>
          </ac:spMkLst>
        </pc:spChg>
        <pc:spChg chg="mod">
          <ac:chgData name="Vahid Farahmandian" userId="cd6732ace925dd6a" providerId="LiveId" clId="{A26116CD-6819-4A6B-AAC0-A17D9870C9D3}" dt="2023-01-13T15:56:24.312" v="2140" actId="20577"/>
          <ac:spMkLst>
            <pc:docMk/>
            <pc:sldMk cId="3188769928" sldId="5011"/>
            <ac:spMk id="11" creationId="{A636CE27-3884-9852-394F-C7068A49EAAB}"/>
          </ac:spMkLst>
        </pc:spChg>
        <pc:spChg chg="mod">
          <ac:chgData name="Vahid Farahmandian" userId="cd6732ace925dd6a" providerId="LiveId" clId="{A26116CD-6819-4A6B-AAC0-A17D9870C9D3}" dt="2023-01-13T15:56:38.824" v="2171" actId="20577"/>
          <ac:spMkLst>
            <pc:docMk/>
            <pc:sldMk cId="3188769928" sldId="5011"/>
            <ac:spMk id="12" creationId="{6A98AA46-BE6A-B195-D753-ECD8433067B6}"/>
          </ac:spMkLst>
        </pc:spChg>
        <pc:spChg chg="mod topLvl">
          <ac:chgData name="Vahid Farahmandian" userId="cd6732ace925dd6a" providerId="LiveId" clId="{A26116CD-6819-4A6B-AAC0-A17D9870C9D3}" dt="2023-01-13T16:13:42.961" v="2676" actId="165"/>
          <ac:spMkLst>
            <pc:docMk/>
            <pc:sldMk cId="3188769928" sldId="5011"/>
            <ac:spMk id="13" creationId="{C3FC6DA4-0BE0-CBBF-9D86-66E34AC96819}"/>
          </ac:spMkLst>
        </pc:spChg>
        <pc:spChg chg="del mod">
          <ac:chgData name="Vahid Farahmandian" userId="cd6732ace925dd6a" providerId="LiveId" clId="{A26116CD-6819-4A6B-AAC0-A17D9870C9D3}" dt="2023-01-13T16:12:08.203" v="2664" actId="478"/>
          <ac:spMkLst>
            <pc:docMk/>
            <pc:sldMk cId="3188769928" sldId="5011"/>
            <ac:spMk id="14" creationId="{CD2AF773-F6D1-AB23-BF2D-0FD2335BC77A}"/>
          </ac:spMkLst>
        </pc:spChg>
        <pc:spChg chg="mod topLvl">
          <ac:chgData name="Vahid Farahmandian" userId="cd6732ace925dd6a" providerId="LiveId" clId="{A26116CD-6819-4A6B-AAC0-A17D9870C9D3}" dt="2023-01-13T16:13:42.961" v="2676" actId="165"/>
          <ac:spMkLst>
            <pc:docMk/>
            <pc:sldMk cId="3188769928" sldId="5011"/>
            <ac:spMk id="15" creationId="{1285C1EA-5D46-9005-FA6F-530E3A68C83E}"/>
          </ac:spMkLst>
        </pc:spChg>
        <pc:spChg chg="mod topLvl">
          <ac:chgData name="Vahid Farahmandian" userId="cd6732ace925dd6a" providerId="LiveId" clId="{A26116CD-6819-4A6B-AAC0-A17D9870C9D3}" dt="2023-01-13T16:13:42.961" v="2676" actId="165"/>
          <ac:spMkLst>
            <pc:docMk/>
            <pc:sldMk cId="3188769928" sldId="5011"/>
            <ac:spMk id="16" creationId="{39D8BFE9-BACF-E1C2-0323-066E20EB585F}"/>
          </ac:spMkLst>
        </pc:spChg>
        <pc:spChg chg="del mod">
          <ac:chgData name="Vahid Farahmandian" userId="cd6732ace925dd6a" providerId="LiveId" clId="{A26116CD-6819-4A6B-AAC0-A17D9870C9D3}" dt="2023-01-13T16:12:11.534" v="2665" actId="478"/>
          <ac:spMkLst>
            <pc:docMk/>
            <pc:sldMk cId="3188769928" sldId="5011"/>
            <ac:spMk id="17" creationId="{DCBA4228-C9AE-4EAB-06D2-4F06E131DAB9}"/>
          </ac:spMkLst>
        </pc:spChg>
        <pc:spChg chg="mod topLvl">
          <ac:chgData name="Vahid Farahmandian" userId="cd6732ace925dd6a" providerId="LiveId" clId="{A26116CD-6819-4A6B-AAC0-A17D9870C9D3}" dt="2023-01-13T16:13:42.961" v="2676" actId="165"/>
          <ac:spMkLst>
            <pc:docMk/>
            <pc:sldMk cId="3188769928" sldId="5011"/>
            <ac:spMk id="18" creationId="{C5C5BD2D-6239-C118-AE3E-2D7DA1C58D93}"/>
          </ac:spMkLst>
        </pc:spChg>
        <pc:spChg chg="mod topLvl">
          <ac:chgData name="Vahid Farahmandian" userId="cd6732ace925dd6a" providerId="LiveId" clId="{A26116CD-6819-4A6B-AAC0-A17D9870C9D3}" dt="2023-01-13T16:13:42.961" v="2676" actId="165"/>
          <ac:spMkLst>
            <pc:docMk/>
            <pc:sldMk cId="3188769928" sldId="5011"/>
            <ac:spMk id="19" creationId="{E9BC7202-D804-9D9E-9FC5-09DBCB88F846}"/>
          </ac:spMkLst>
        </pc:spChg>
        <pc:spChg chg="del mod">
          <ac:chgData name="Vahid Farahmandian" userId="cd6732ace925dd6a" providerId="LiveId" clId="{A26116CD-6819-4A6B-AAC0-A17D9870C9D3}" dt="2023-01-13T16:12:13.598" v="2666" actId="478"/>
          <ac:spMkLst>
            <pc:docMk/>
            <pc:sldMk cId="3188769928" sldId="5011"/>
            <ac:spMk id="20" creationId="{29F6BC54-82E7-4092-0533-C0D3F78D4896}"/>
          </ac:spMkLst>
        </pc:spChg>
        <pc:spChg chg="mod topLvl">
          <ac:chgData name="Vahid Farahmandian" userId="cd6732ace925dd6a" providerId="LiveId" clId="{A26116CD-6819-4A6B-AAC0-A17D9870C9D3}" dt="2023-01-13T16:13:42.961" v="2676" actId="165"/>
          <ac:spMkLst>
            <pc:docMk/>
            <pc:sldMk cId="3188769928" sldId="5011"/>
            <ac:spMk id="21" creationId="{32B6D483-294E-EE0E-320C-5CC81D15D077}"/>
          </ac:spMkLst>
        </pc:spChg>
        <pc:spChg chg="mod topLvl">
          <ac:chgData name="Vahid Farahmandian" userId="cd6732ace925dd6a" providerId="LiveId" clId="{A26116CD-6819-4A6B-AAC0-A17D9870C9D3}" dt="2023-01-13T16:13:42.961" v="2676" actId="165"/>
          <ac:spMkLst>
            <pc:docMk/>
            <pc:sldMk cId="3188769928" sldId="5011"/>
            <ac:spMk id="22" creationId="{85448C5E-5171-A56B-B63D-3B8F69DA96EF}"/>
          </ac:spMkLst>
        </pc:spChg>
        <pc:spChg chg="del mod">
          <ac:chgData name="Vahid Farahmandian" userId="cd6732ace925dd6a" providerId="LiveId" clId="{A26116CD-6819-4A6B-AAC0-A17D9870C9D3}" dt="2023-01-13T16:12:15.502" v="2667" actId="478"/>
          <ac:spMkLst>
            <pc:docMk/>
            <pc:sldMk cId="3188769928" sldId="5011"/>
            <ac:spMk id="23" creationId="{D577B843-37C4-1F2E-5350-C3E5B468FC21}"/>
          </ac:spMkLst>
        </pc:spChg>
        <pc:grpChg chg="del mod">
          <ac:chgData name="Vahid Farahmandian" userId="cd6732ace925dd6a" providerId="LiveId" clId="{A26116CD-6819-4A6B-AAC0-A17D9870C9D3}" dt="2023-01-13T16:13:42.961" v="2676" actId="165"/>
          <ac:grpSpMkLst>
            <pc:docMk/>
            <pc:sldMk cId="3188769928" sldId="5011"/>
            <ac:grpSpMk id="4" creationId="{E1CE42F7-493D-E055-03FB-D1799A514851}"/>
          </ac:grpSpMkLst>
        </pc:grpChg>
        <pc:graphicFrameChg chg="add del mod modGraphic">
          <ac:chgData name="Vahid Farahmandian" userId="cd6732ace925dd6a" providerId="LiveId" clId="{A26116CD-6819-4A6B-AAC0-A17D9870C9D3}" dt="2023-01-13T16:12:00.681" v="2663" actId="18245"/>
          <ac:graphicFrameMkLst>
            <pc:docMk/>
            <pc:sldMk cId="3188769928" sldId="5011"/>
            <ac:graphicFrameMk id="2" creationId="{55F58B7E-167B-EA21-2325-DCAD030F5FFC}"/>
          </ac:graphicFrameMkLst>
        </pc:graphicFrameChg>
      </pc:sldChg>
      <pc:sldChg chg="delSp modSp add mod delAnim modAnim">
        <pc:chgData name="Vahid Farahmandian" userId="cd6732ace925dd6a" providerId="LiveId" clId="{A26116CD-6819-4A6B-AAC0-A17D9870C9D3}" dt="2023-01-13T16:17:01.002" v="2749"/>
        <pc:sldMkLst>
          <pc:docMk/>
          <pc:sldMk cId="3830304382" sldId="5012"/>
        </pc:sldMkLst>
        <pc:spChg chg="mod">
          <ac:chgData name="Vahid Farahmandian" userId="cd6732ace925dd6a" providerId="LiveId" clId="{A26116CD-6819-4A6B-AAC0-A17D9870C9D3}" dt="2023-01-13T16:07:05.026" v="2561" actId="1076"/>
          <ac:spMkLst>
            <pc:docMk/>
            <pc:sldMk cId="3830304382" sldId="5012"/>
            <ac:spMk id="58" creationId="{D91BD177-4BAB-F79B-3FB2-0F936ED56742}"/>
          </ac:spMkLst>
        </pc:spChg>
        <pc:spChg chg="mod">
          <ac:chgData name="Vahid Farahmandian" userId="cd6732ace925dd6a" providerId="LiveId" clId="{A26116CD-6819-4A6B-AAC0-A17D9870C9D3}" dt="2023-01-13T16:08:05.874" v="2570" actId="1036"/>
          <ac:spMkLst>
            <pc:docMk/>
            <pc:sldMk cId="3830304382" sldId="5012"/>
            <ac:spMk id="60" creationId="{20B81EC2-61B8-8884-4FB4-33BF36C98210}"/>
          </ac:spMkLst>
        </pc:spChg>
        <pc:spChg chg="mod">
          <ac:chgData name="Vahid Farahmandian" userId="cd6732ace925dd6a" providerId="LiveId" clId="{A26116CD-6819-4A6B-AAC0-A17D9870C9D3}" dt="2023-01-13T16:07:50.272" v="2565" actId="1076"/>
          <ac:spMkLst>
            <pc:docMk/>
            <pc:sldMk cId="3830304382" sldId="5012"/>
            <ac:spMk id="61" creationId="{5496C3FD-C816-C894-5531-FDF663CBA84D}"/>
          </ac:spMkLst>
        </pc:spChg>
        <pc:spChg chg="mod">
          <ac:chgData name="Vahid Farahmandian" userId="cd6732ace925dd6a" providerId="LiveId" clId="{A26116CD-6819-4A6B-AAC0-A17D9870C9D3}" dt="2023-01-13T16:09:27.553" v="2626"/>
          <ac:spMkLst>
            <pc:docMk/>
            <pc:sldMk cId="3830304382" sldId="5012"/>
            <ac:spMk id="62" creationId="{125B531E-3B57-E47E-B7A9-4D7787E21769}"/>
          </ac:spMkLst>
        </pc:spChg>
        <pc:grpChg chg="del">
          <ac:chgData name="Vahid Farahmandian" userId="cd6732ace925dd6a" providerId="LiveId" clId="{A26116CD-6819-4A6B-AAC0-A17D9870C9D3}" dt="2023-01-13T16:06:45.796" v="2557" actId="478"/>
          <ac:grpSpMkLst>
            <pc:docMk/>
            <pc:sldMk cId="3830304382" sldId="5012"/>
            <ac:grpSpMk id="6" creationId="{87C573D0-5863-C889-721F-25850CDE75F0}"/>
          </ac:grpSpMkLst>
        </pc:grpChg>
        <pc:grpChg chg="del">
          <ac:chgData name="Vahid Farahmandian" userId="cd6732ace925dd6a" providerId="LiveId" clId="{A26116CD-6819-4A6B-AAC0-A17D9870C9D3}" dt="2023-01-13T16:06:45.796" v="2557" actId="478"/>
          <ac:grpSpMkLst>
            <pc:docMk/>
            <pc:sldMk cId="3830304382" sldId="5012"/>
            <ac:grpSpMk id="37" creationId="{5EEE803A-A8A2-BA34-5954-4C8DA4ED42C8}"/>
          </ac:grpSpMkLst>
        </pc:grpChg>
        <pc:grpChg chg="del">
          <ac:chgData name="Vahid Farahmandian" userId="cd6732ace925dd6a" providerId="LiveId" clId="{A26116CD-6819-4A6B-AAC0-A17D9870C9D3}" dt="2023-01-13T16:06:45.796" v="2557" actId="478"/>
          <ac:grpSpMkLst>
            <pc:docMk/>
            <pc:sldMk cId="3830304382" sldId="5012"/>
            <ac:grpSpMk id="55" creationId="{DAA6734C-FDF5-55D6-9BB9-9E3B99F9A728}"/>
          </ac:grpSpMkLst>
        </pc:grpChg>
        <pc:picChg chg="del">
          <ac:chgData name="Vahid Farahmandian" userId="cd6732ace925dd6a" providerId="LiveId" clId="{A26116CD-6819-4A6B-AAC0-A17D9870C9D3}" dt="2023-01-13T16:06:40.276" v="2556" actId="478"/>
          <ac:picMkLst>
            <pc:docMk/>
            <pc:sldMk cId="3830304382" sldId="5012"/>
            <ac:picMk id="16" creationId="{D83A0AAE-993D-1C66-7661-EC8035997886}"/>
          </ac:picMkLst>
        </pc:picChg>
        <pc:cxnChg chg="mod">
          <ac:chgData name="Vahid Farahmandian" userId="cd6732ace925dd6a" providerId="LiveId" clId="{A26116CD-6819-4A6B-AAC0-A17D9870C9D3}" dt="2023-01-13T16:06:45.796" v="2557" actId="478"/>
          <ac:cxnSpMkLst>
            <pc:docMk/>
            <pc:sldMk cId="3830304382" sldId="5012"/>
            <ac:cxnSpMk id="9" creationId="{1307F82B-FACD-12FA-12FB-788EC747595E}"/>
          </ac:cxnSpMkLst>
        </pc:cxnChg>
        <pc:cxnChg chg="mod">
          <ac:chgData name="Vahid Farahmandian" userId="cd6732ace925dd6a" providerId="LiveId" clId="{A26116CD-6819-4A6B-AAC0-A17D9870C9D3}" dt="2023-01-13T16:06:45.796" v="2557" actId="478"/>
          <ac:cxnSpMkLst>
            <pc:docMk/>
            <pc:sldMk cId="3830304382" sldId="5012"/>
            <ac:cxnSpMk id="12" creationId="{F82DE096-F52A-CCFC-7977-E9654DDFADB6}"/>
          </ac:cxnSpMkLst>
        </pc:cxnChg>
        <pc:cxnChg chg="mod">
          <ac:chgData name="Vahid Farahmandian" userId="cd6732ace925dd6a" providerId="LiveId" clId="{A26116CD-6819-4A6B-AAC0-A17D9870C9D3}" dt="2023-01-13T16:06:45.796" v="2557" actId="478"/>
          <ac:cxnSpMkLst>
            <pc:docMk/>
            <pc:sldMk cId="3830304382" sldId="5012"/>
            <ac:cxnSpMk id="17" creationId="{480EFA59-C502-784C-D67F-B3DFF8E80AFE}"/>
          </ac:cxnSpMkLst>
        </pc:cxnChg>
        <pc:cxnChg chg="mod">
          <ac:chgData name="Vahid Farahmandian" userId="cd6732ace925dd6a" providerId="LiveId" clId="{A26116CD-6819-4A6B-AAC0-A17D9870C9D3}" dt="2023-01-13T16:06:45.796" v="2557" actId="478"/>
          <ac:cxnSpMkLst>
            <pc:docMk/>
            <pc:sldMk cId="3830304382" sldId="5012"/>
            <ac:cxnSpMk id="30" creationId="{ECC8BE1D-DF5D-6CD6-979D-996589B95AC1}"/>
          </ac:cxnSpMkLst>
        </pc:cxnChg>
        <pc:cxnChg chg="mod">
          <ac:chgData name="Vahid Farahmandian" userId="cd6732ace925dd6a" providerId="LiveId" clId="{A26116CD-6819-4A6B-AAC0-A17D9870C9D3}" dt="2023-01-13T16:06:45.796" v="2557" actId="478"/>
          <ac:cxnSpMkLst>
            <pc:docMk/>
            <pc:sldMk cId="3830304382" sldId="5012"/>
            <ac:cxnSpMk id="50" creationId="{88172DCB-FAF4-90EE-9027-385D51DEAD1C}"/>
          </ac:cxnSpMkLst>
        </pc:cxnChg>
        <pc:cxnChg chg="mod">
          <ac:chgData name="Vahid Farahmandian" userId="cd6732ace925dd6a" providerId="LiveId" clId="{A26116CD-6819-4A6B-AAC0-A17D9870C9D3}" dt="2023-01-13T16:06:45.796" v="2557" actId="478"/>
          <ac:cxnSpMkLst>
            <pc:docMk/>
            <pc:sldMk cId="3830304382" sldId="5012"/>
            <ac:cxnSpMk id="52" creationId="{5A9068BC-CE57-AEED-4287-35D86ECEC42F}"/>
          </ac:cxnSpMkLst>
        </pc:cxnChg>
      </pc:sldChg>
    </pc:docChg>
  </pc:docChgLst>
  <pc:docChgLst>
    <pc:chgData name="Vahid Farahmandian" userId="cd6732ace925dd6a" providerId="LiveId" clId="{71E176A6-A7B7-41D2-9374-575EF171E715}"/>
    <pc:docChg chg="undo custSel delSld modSld modSection">
      <pc:chgData name="Vahid Farahmandian" userId="cd6732ace925dd6a" providerId="LiveId" clId="{71E176A6-A7B7-41D2-9374-575EF171E715}" dt="2022-09-03T09:57:24.325" v="644" actId="1035"/>
      <pc:docMkLst>
        <pc:docMk/>
      </pc:docMkLst>
      <pc:sldChg chg="del">
        <pc:chgData name="Vahid Farahmandian" userId="cd6732ace925dd6a" providerId="LiveId" clId="{71E176A6-A7B7-41D2-9374-575EF171E715}" dt="2022-09-03T09:47:48.941" v="40" actId="47"/>
        <pc:sldMkLst>
          <pc:docMk/>
          <pc:sldMk cId="239303613" sldId="447"/>
        </pc:sldMkLst>
      </pc:sldChg>
      <pc:sldChg chg="del">
        <pc:chgData name="Vahid Farahmandian" userId="cd6732ace925dd6a" providerId="LiveId" clId="{71E176A6-A7B7-41D2-9374-575EF171E715}" dt="2022-09-03T09:47:56.712" v="43" actId="47"/>
        <pc:sldMkLst>
          <pc:docMk/>
          <pc:sldMk cId="3832265113" sldId="448"/>
        </pc:sldMkLst>
      </pc:sldChg>
      <pc:sldChg chg="del">
        <pc:chgData name="Vahid Farahmandian" userId="cd6732ace925dd6a" providerId="LiveId" clId="{71E176A6-A7B7-41D2-9374-575EF171E715}" dt="2022-09-03T09:47:58.415" v="44" actId="47"/>
        <pc:sldMkLst>
          <pc:docMk/>
          <pc:sldMk cId="3916794637" sldId="449"/>
        </pc:sldMkLst>
      </pc:sldChg>
      <pc:sldChg chg="del">
        <pc:chgData name="Vahid Farahmandian" userId="cd6732ace925dd6a" providerId="LiveId" clId="{71E176A6-A7B7-41D2-9374-575EF171E715}" dt="2022-09-03T09:48:05.085" v="45" actId="47"/>
        <pc:sldMkLst>
          <pc:docMk/>
          <pc:sldMk cId="2029295275" sldId="450"/>
        </pc:sldMkLst>
      </pc:sldChg>
      <pc:sldChg chg="del">
        <pc:chgData name="Vahid Farahmandian" userId="cd6732ace925dd6a" providerId="LiveId" clId="{71E176A6-A7B7-41D2-9374-575EF171E715}" dt="2022-09-03T09:48:05.085" v="45" actId="47"/>
        <pc:sldMkLst>
          <pc:docMk/>
          <pc:sldMk cId="2320491196" sldId="451"/>
        </pc:sldMkLst>
      </pc:sldChg>
      <pc:sldChg chg="del">
        <pc:chgData name="Vahid Farahmandian" userId="cd6732ace925dd6a" providerId="LiveId" clId="{71E176A6-A7B7-41D2-9374-575EF171E715}" dt="2022-09-03T09:48:06.184" v="46" actId="47"/>
        <pc:sldMkLst>
          <pc:docMk/>
          <pc:sldMk cId="2430655236" sldId="500"/>
        </pc:sldMkLst>
      </pc:sldChg>
      <pc:sldChg chg="del">
        <pc:chgData name="Vahid Farahmandian" userId="cd6732ace925dd6a" providerId="LiveId" clId="{71E176A6-A7B7-41D2-9374-575EF171E715}" dt="2022-09-03T09:47:46.847" v="39" actId="47"/>
        <pc:sldMkLst>
          <pc:docMk/>
          <pc:sldMk cId="3557560805" sldId="3643"/>
        </pc:sldMkLst>
      </pc:sldChg>
      <pc:sldChg chg="del">
        <pc:chgData name="Vahid Farahmandian" userId="cd6732ace925dd6a" providerId="LiveId" clId="{71E176A6-A7B7-41D2-9374-575EF171E715}" dt="2022-09-03T09:47:54.936" v="42" actId="47"/>
        <pc:sldMkLst>
          <pc:docMk/>
          <pc:sldMk cId="2766953804" sldId="3747"/>
        </pc:sldMkLst>
      </pc:sldChg>
      <pc:sldChg chg="del">
        <pc:chgData name="Vahid Farahmandian" userId="cd6732ace925dd6a" providerId="LiveId" clId="{71E176A6-A7B7-41D2-9374-575EF171E715}" dt="2022-09-03T09:47:52.409" v="41" actId="47"/>
        <pc:sldMkLst>
          <pc:docMk/>
          <pc:sldMk cId="1642688107" sldId="3748"/>
        </pc:sldMkLst>
      </pc:sldChg>
      <pc:sldChg chg="del">
        <pc:chgData name="Vahid Farahmandian" userId="cd6732ace925dd6a" providerId="LiveId" clId="{71E176A6-A7B7-41D2-9374-575EF171E715}" dt="2022-09-03T09:47:42.304" v="38" actId="47"/>
        <pc:sldMkLst>
          <pc:docMk/>
          <pc:sldMk cId="1319674004" sldId="3749"/>
        </pc:sldMkLst>
      </pc:sldChg>
      <pc:sldChg chg="addSp modSp mod">
        <pc:chgData name="Vahid Farahmandian" userId="cd6732ace925dd6a" providerId="LiveId" clId="{71E176A6-A7B7-41D2-9374-575EF171E715}" dt="2022-09-03T09:49:53.474" v="126" actId="121"/>
        <pc:sldMkLst>
          <pc:docMk/>
          <pc:sldMk cId="3096196679" sldId="3758"/>
        </pc:sldMkLst>
        <pc:spChg chg="mod">
          <ac:chgData name="Vahid Farahmandian" userId="cd6732ace925dd6a" providerId="LiveId" clId="{71E176A6-A7B7-41D2-9374-575EF171E715}" dt="2022-09-03T09:49:53.474" v="126" actId="121"/>
          <ac:spMkLst>
            <pc:docMk/>
            <pc:sldMk cId="3096196679" sldId="3758"/>
            <ac:spMk id="4" creationId="{54167758-A408-481B-A88D-85B8E25EA98D}"/>
          </ac:spMkLst>
        </pc:spChg>
        <pc:picChg chg="add mod">
          <ac:chgData name="Vahid Farahmandian" userId="cd6732ace925dd6a" providerId="LiveId" clId="{71E176A6-A7B7-41D2-9374-575EF171E715}" dt="2022-09-03T09:44:37.518" v="16"/>
          <ac:picMkLst>
            <pc:docMk/>
            <pc:sldMk cId="3096196679" sldId="3758"/>
            <ac:picMk id="2" creationId="{2AA6360D-E836-8382-4A15-3A2C8EB91AF4}"/>
          </ac:picMkLst>
        </pc:picChg>
      </pc:sldChg>
      <pc:sldChg chg="addSp delSp modSp mod">
        <pc:chgData name="Vahid Farahmandian" userId="cd6732ace925dd6a" providerId="LiveId" clId="{71E176A6-A7B7-41D2-9374-575EF171E715}" dt="2022-09-03T09:48:55.159" v="100" actId="207"/>
        <pc:sldMkLst>
          <pc:docMk/>
          <pc:sldMk cId="1829298035" sldId="4749"/>
        </pc:sldMkLst>
        <pc:spChg chg="del">
          <ac:chgData name="Vahid Farahmandian" userId="cd6732ace925dd6a" providerId="LiveId" clId="{71E176A6-A7B7-41D2-9374-575EF171E715}" dt="2022-09-03T09:40:32.984" v="1" actId="478"/>
          <ac:spMkLst>
            <pc:docMk/>
            <pc:sldMk cId="1829298035" sldId="4749"/>
            <ac:spMk id="2" creationId="{0414A918-D5D9-4D88-B010-04B646B01C87}"/>
          </ac:spMkLst>
        </pc:spChg>
        <pc:spChg chg="mod">
          <ac:chgData name="Vahid Farahmandian" userId="cd6732ace925dd6a" providerId="LiveId" clId="{71E176A6-A7B7-41D2-9374-575EF171E715}" dt="2022-09-03T09:48:55.159" v="100" actId="207"/>
          <ac:spMkLst>
            <pc:docMk/>
            <pc:sldMk cId="1829298035" sldId="4749"/>
            <ac:spMk id="3" creationId="{F4F7BEDB-A91D-4815-8C97-8D89C0FC44F7}"/>
          </ac:spMkLst>
        </pc:spChg>
        <pc:picChg chg="add del mod">
          <ac:chgData name="Vahid Farahmandian" userId="cd6732ace925dd6a" providerId="LiveId" clId="{71E176A6-A7B7-41D2-9374-575EF171E715}" dt="2022-09-03T09:41:24.355" v="11" actId="478"/>
          <ac:picMkLst>
            <pc:docMk/>
            <pc:sldMk cId="1829298035" sldId="4749"/>
            <ac:picMk id="4" creationId="{B8FAABEF-9622-F0B5-DCF2-12F4FF260160}"/>
          </ac:picMkLst>
        </pc:picChg>
        <pc:picChg chg="add mod">
          <ac:chgData name="Vahid Farahmandian" userId="cd6732ace925dd6a" providerId="LiveId" clId="{71E176A6-A7B7-41D2-9374-575EF171E715}" dt="2022-09-03T09:41:24.667" v="12"/>
          <ac:picMkLst>
            <pc:docMk/>
            <pc:sldMk cId="1829298035" sldId="4749"/>
            <ac:picMk id="5" creationId="{F762BE93-36EE-7A3F-0BB0-15F9CC11396E}"/>
          </ac:picMkLst>
        </pc:picChg>
      </pc:sldChg>
      <pc:sldChg chg="del">
        <pc:chgData name="Vahid Farahmandian" userId="cd6732ace925dd6a" providerId="LiveId" clId="{71E176A6-A7B7-41D2-9374-575EF171E715}" dt="2022-09-03T09:45:03.271" v="20" actId="47"/>
        <pc:sldMkLst>
          <pc:docMk/>
          <pc:sldMk cId="1449493386" sldId="4938"/>
        </pc:sldMkLst>
      </pc:sldChg>
      <pc:sldChg chg="addSp modSp mod">
        <pc:chgData name="Vahid Farahmandian" userId="cd6732ace925dd6a" providerId="LiveId" clId="{71E176A6-A7B7-41D2-9374-575EF171E715}" dt="2022-09-03T09:55:13.132" v="542" actId="1035"/>
        <pc:sldMkLst>
          <pc:docMk/>
          <pc:sldMk cId="3429772888" sldId="4953"/>
        </pc:sldMkLst>
        <pc:spChg chg="mod">
          <ac:chgData name="Vahid Farahmandian" userId="cd6732ace925dd6a" providerId="LiveId" clId="{71E176A6-A7B7-41D2-9374-575EF171E715}" dt="2022-09-03T09:55:13.132" v="542" actId="1035"/>
          <ac:spMkLst>
            <pc:docMk/>
            <pc:sldMk cId="3429772888" sldId="4953"/>
            <ac:spMk id="2" creationId="{460CFEBB-020F-4A6E-8B55-83823309FF2A}"/>
          </ac:spMkLst>
        </pc:spChg>
        <pc:picChg chg="add mod">
          <ac:chgData name="Vahid Farahmandian" userId="cd6732ace925dd6a" providerId="LiveId" clId="{71E176A6-A7B7-41D2-9374-575EF171E715}" dt="2022-09-03T09:44:43.603" v="19"/>
          <ac:picMkLst>
            <pc:docMk/>
            <pc:sldMk cId="3429772888" sldId="4953"/>
            <ac:picMk id="3" creationId="{848065FA-F1ED-8445-6CEF-CDD77B1506FC}"/>
          </ac:picMkLst>
        </pc:picChg>
      </pc:sldChg>
      <pc:sldChg chg="del">
        <pc:chgData name="Vahid Farahmandian" userId="cd6732ace925dd6a" providerId="LiveId" clId="{71E176A6-A7B7-41D2-9374-575EF171E715}" dt="2022-09-03T09:47:01.237" v="24" actId="47"/>
        <pc:sldMkLst>
          <pc:docMk/>
          <pc:sldMk cId="1021089356" sldId="4960"/>
        </pc:sldMkLst>
      </pc:sldChg>
      <pc:sldChg chg="modSp mod">
        <pc:chgData name="Vahid Farahmandian" userId="cd6732ace925dd6a" providerId="LiveId" clId="{71E176A6-A7B7-41D2-9374-575EF171E715}" dt="2022-09-03T09:57:24.325" v="644" actId="1035"/>
        <pc:sldMkLst>
          <pc:docMk/>
          <pc:sldMk cId="4077004807" sldId="4969"/>
        </pc:sldMkLst>
        <pc:spChg chg="mod">
          <ac:chgData name="Vahid Farahmandian" userId="cd6732ace925dd6a" providerId="LiveId" clId="{71E176A6-A7B7-41D2-9374-575EF171E715}" dt="2022-09-03T09:57:24.325" v="644" actId="1035"/>
          <ac:spMkLst>
            <pc:docMk/>
            <pc:sldMk cId="4077004807" sldId="4969"/>
            <ac:spMk id="6" creationId="{832175D5-374F-4006-BEE0-6D04F1AFF074}"/>
          </ac:spMkLst>
        </pc:spChg>
      </pc:sldChg>
      <pc:sldChg chg="del">
        <pc:chgData name="Vahid Farahmandian" userId="cd6732ace925dd6a" providerId="LiveId" clId="{71E176A6-A7B7-41D2-9374-575EF171E715}" dt="2022-09-03T09:47:03.096" v="25" actId="47"/>
        <pc:sldMkLst>
          <pc:docMk/>
          <pc:sldMk cId="2469034331" sldId="4972"/>
        </pc:sldMkLst>
      </pc:sldChg>
      <pc:sldChg chg="addSp modSp mod">
        <pc:chgData name="Vahid Farahmandian" userId="cd6732ace925dd6a" providerId="LiveId" clId="{71E176A6-A7B7-41D2-9374-575EF171E715}" dt="2022-09-03T09:54:36.675" v="510" actId="113"/>
        <pc:sldMkLst>
          <pc:docMk/>
          <pc:sldMk cId="3829044201" sldId="4973"/>
        </pc:sldMkLst>
        <pc:graphicFrameChg chg="mod modGraphic">
          <ac:chgData name="Vahid Farahmandian" userId="cd6732ace925dd6a" providerId="LiveId" clId="{71E176A6-A7B7-41D2-9374-575EF171E715}" dt="2022-09-03T09:54:36.675" v="510" actId="113"/>
          <ac:graphicFrameMkLst>
            <pc:docMk/>
            <pc:sldMk cId="3829044201" sldId="4973"/>
            <ac:graphicFrameMk id="3" creationId="{BE2EB18D-0EF5-4636-AFF4-55735CB97077}"/>
          </ac:graphicFrameMkLst>
        </pc:graphicFrameChg>
        <pc:picChg chg="add mod">
          <ac:chgData name="Vahid Farahmandian" userId="cd6732ace925dd6a" providerId="LiveId" clId="{71E176A6-A7B7-41D2-9374-575EF171E715}" dt="2022-09-03T09:44:40.764" v="18" actId="1036"/>
          <ac:picMkLst>
            <pc:docMk/>
            <pc:sldMk cId="3829044201" sldId="4973"/>
            <ac:picMk id="4" creationId="{A1580E2D-5FB9-6749-9890-A4AB3EE075F2}"/>
          </ac:picMkLst>
        </pc:picChg>
      </pc:sldChg>
      <pc:sldChg chg="del">
        <pc:chgData name="Vahid Farahmandian" userId="cd6732ace925dd6a" providerId="LiveId" clId="{71E176A6-A7B7-41D2-9374-575EF171E715}" dt="2022-09-03T09:47:04.357" v="26" actId="47"/>
        <pc:sldMkLst>
          <pc:docMk/>
          <pc:sldMk cId="1409019603" sldId="4974"/>
        </pc:sldMkLst>
      </pc:sldChg>
      <pc:sldChg chg="del">
        <pc:chgData name="Vahid Farahmandian" userId="cd6732ace925dd6a" providerId="LiveId" clId="{71E176A6-A7B7-41D2-9374-575EF171E715}" dt="2022-09-03T09:47:09.404" v="27" actId="47"/>
        <pc:sldMkLst>
          <pc:docMk/>
          <pc:sldMk cId="273156897" sldId="4975"/>
        </pc:sldMkLst>
      </pc:sldChg>
      <pc:sldChg chg="addSp modSp">
        <pc:chgData name="Vahid Farahmandian" userId="cd6732ace925dd6a" providerId="LiveId" clId="{71E176A6-A7B7-41D2-9374-575EF171E715}" dt="2022-09-03T09:41:11.936" v="10" actId="1036"/>
        <pc:sldMkLst>
          <pc:docMk/>
          <pc:sldMk cId="4148360662" sldId="4977"/>
        </pc:sldMkLst>
        <pc:picChg chg="add mod">
          <ac:chgData name="Vahid Farahmandian" userId="cd6732ace925dd6a" providerId="LiveId" clId="{71E176A6-A7B7-41D2-9374-575EF171E715}" dt="2022-09-03T09:41:11.936" v="10" actId="1036"/>
          <ac:picMkLst>
            <pc:docMk/>
            <pc:sldMk cId="4148360662" sldId="4977"/>
            <ac:picMk id="5" creationId="{0FDB3543-ECE7-1B37-676C-E56EB610C8F3}"/>
          </ac:picMkLst>
        </pc:picChg>
      </pc:sldChg>
      <pc:sldChg chg="addSp modSp del">
        <pc:chgData name="Vahid Farahmandian" userId="cd6732ace925dd6a" providerId="LiveId" clId="{71E176A6-A7B7-41D2-9374-575EF171E715}" dt="2022-09-03T09:49:35.296" v="101" actId="47"/>
        <pc:sldMkLst>
          <pc:docMk/>
          <pc:sldMk cId="3510478207" sldId="4978"/>
        </pc:sldMkLst>
        <pc:picChg chg="add mod">
          <ac:chgData name="Vahid Farahmandian" userId="cd6732ace925dd6a" providerId="LiveId" clId="{71E176A6-A7B7-41D2-9374-575EF171E715}" dt="2022-09-03T09:44:35.240" v="15"/>
          <ac:picMkLst>
            <pc:docMk/>
            <pc:sldMk cId="3510478207" sldId="4978"/>
            <ac:picMk id="4" creationId="{95E9C6D0-45F9-45A2-A360-03361EE634B7}"/>
          </ac:picMkLst>
        </pc:picChg>
      </pc:sldChg>
      <pc:sldChg chg="del">
        <pc:chgData name="Vahid Farahmandian" userId="cd6732ace925dd6a" providerId="LiveId" clId="{71E176A6-A7B7-41D2-9374-575EF171E715}" dt="2022-09-03T09:47:11.110" v="28" actId="47"/>
        <pc:sldMkLst>
          <pc:docMk/>
          <pc:sldMk cId="1106314407" sldId="4981"/>
        </pc:sldMkLst>
      </pc:sldChg>
      <pc:sldChg chg="del">
        <pc:chgData name="Vahid Farahmandian" userId="cd6732ace925dd6a" providerId="LiveId" clId="{71E176A6-A7B7-41D2-9374-575EF171E715}" dt="2022-09-03T09:47:18.262" v="30" actId="47"/>
        <pc:sldMkLst>
          <pc:docMk/>
          <pc:sldMk cId="1926121178" sldId="4983"/>
        </pc:sldMkLst>
      </pc:sldChg>
      <pc:sldChg chg="addSp modSp">
        <pc:chgData name="Vahid Farahmandian" userId="cd6732ace925dd6a" providerId="LiveId" clId="{71E176A6-A7B7-41D2-9374-575EF171E715}" dt="2022-09-03T09:45:10.181" v="23" actId="1035"/>
        <pc:sldMkLst>
          <pc:docMk/>
          <pc:sldMk cId="2031627563" sldId="4984"/>
        </pc:sldMkLst>
        <pc:picChg chg="add mod">
          <ac:chgData name="Vahid Farahmandian" userId="cd6732ace925dd6a" providerId="LiveId" clId="{71E176A6-A7B7-41D2-9374-575EF171E715}" dt="2022-09-03T09:45:10.181" v="23" actId="1035"/>
          <ac:picMkLst>
            <pc:docMk/>
            <pc:sldMk cId="2031627563" sldId="4984"/>
            <ac:picMk id="3" creationId="{DF8A8282-6389-5063-D9DE-6FD71A9DCB11}"/>
          </ac:picMkLst>
        </pc:picChg>
      </pc:sldChg>
      <pc:sldChg chg="addSp modSp mod">
        <pc:chgData name="Vahid Farahmandian" userId="cd6732ace925dd6a" providerId="LiveId" clId="{71E176A6-A7B7-41D2-9374-575EF171E715}" dt="2022-09-03T09:56:37.996" v="611" actId="20577"/>
        <pc:sldMkLst>
          <pc:docMk/>
          <pc:sldMk cId="2303961291" sldId="4985"/>
        </pc:sldMkLst>
        <pc:spChg chg="mod">
          <ac:chgData name="Vahid Farahmandian" userId="cd6732ace925dd6a" providerId="LiveId" clId="{71E176A6-A7B7-41D2-9374-575EF171E715}" dt="2022-09-03T09:56:37.996" v="611" actId="20577"/>
          <ac:spMkLst>
            <pc:docMk/>
            <pc:sldMk cId="2303961291" sldId="4985"/>
            <ac:spMk id="3" creationId="{9C9FDB58-3740-4DAA-B404-99C911E49ADD}"/>
          </ac:spMkLst>
        </pc:spChg>
        <pc:picChg chg="add mod">
          <ac:chgData name="Vahid Farahmandian" userId="cd6732ace925dd6a" providerId="LiveId" clId="{71E176A6-A7B7-41D2-9374-575EF171E715}" dt="2022-09-03T09:47:27.300" v="32"/>
          <ac:picMkLst>
            <pc:docMk/>
            <pc:sldMk cId="2303961291" sldId="4985"/>
            <ac:picMk id="2" creationId="{98669E98-00A2-1143-600D-3A7221C442D9}"/>
          </ac:picMkLst>
        </pc:picChg>
        <pc:picChg chg="mod">
          <ac:chgData name="Vahid Farahmandian" userId="cd6732ace925dd6a" providerId="LiveId" clId="{71E176A6-A7B7-41D2-9374-575EF171E715}" dt="2022-09-03T09:56:36.727" v="604" actId="1076"/>
          <ac:picMkLst>
            <pc:docMk/>
            <pc:sldMk cId="2303961291" sldId="4985"/>
            <ac:picMk id="7" creationId="{143EA54A-AAAA-436C-A912-EBB307F391F3}"/>
          </ac:picMkLst>
        </pc:picChg>
      </pc:sldChg>
      <pc:sldChg chg="addSp modSp">
        <pc:chgData name="Vahid Farahmandian" userId="cd6732ace925dd6a" providerId="LiveId" clId="{71E176A6-A7B7-41D2-9374-575EF171E715}" dt="2022-09-03T09:47:28.956" v="33"/>
        <pc:sldMkLst>
          <pc:docMk/>
          <pc:sldMk cId="1621870619" sldId="4986"/>
        </pc:sldMkLst>
        <pc:picChg chg="add mod">
          <ac:chgData name="Vahid Farahmandian" userId="cd6732ace925dd6a" providerId="LiveId" clId="{71E176A6-A7B7-41D2-9374-575EF171E715}" dt="2022-09-03T09:47:28.956" v="33"/>
          <ac:picMkLst>
            <pc:docMk/>
            <pc:sldMk cId="1621870619" sldId="4986"/>
            <ac:picMk id="2" creationId="{BF7E671F-C5B7-623C-292B-C231FE2209FC}"/>
          </ac:picMkLst>
        </pc:picChg>
      </pc:sldChg>
      <pc:sldChg chg="addSp modSp">
        <pc:chgData name="Vahid Farahmandian" userId="cd6732ace925dd6a" providerId="LiveId" clId="{71E176A6-A7B7-41D2-9374-575EF171E715}" dt="2022-09-03T09:47:30.388" v="34"/>
        <pc:sldMkLst>
          <pc:docMk/>
          <pc:sldMk cId="3481222121" sldId="4987"/>
        </pc:sldMkLst>
        <pc:picChg chg="add mod">
          <ac:chgData name="Vahid Farahmandian" userId="cd6732ace925dd6a" providerId="LiveId" clId="{71E176A6-A7B7-41D2-9374-575EF171E715}" dt="2022-09-03T09:47:30.388" v="34"/>
          <ac:picMkLst>
            <pc:docMk/>
            <pc:sldMk cId="3481222121" sldId="4987"/>
            <ac:picMk id="2" creationId="{9DF861EF-7159-2442-F0E7-23E18EF977ED}"/>
          </ac:picMkLst>
        </pc:picChg>
      </pc:sldChg>
      <pc:sldChg chg="addSp modSp">
        <pc:chgData name="Vahid Farahmandian" userId="cd6732ace925dd6a" providerId="LiveId" clId="{71E176A6-A7B7-41D2-9374-575EF171E715}" dt="2022-09-03T09:47:31.890" v="35"/>
        <pc:sldMkLst>
          <pc:docMk/>
          <pc:sldMk cId="3882552003" sldId="4988"/>
        </pc:sldMkLst>
        <pc:picChg chg="add mod">
          <ac:chgData name="Vahid Farahmandian" userId="cd6732ace925dd6a" providerId="LiveId" clId="{71E176A6-A7B7-41D2-9374-575EF171E715}" dt="2022-09-03T09:47:31.890" v="35"/>
          <ac:picMkLst>
            <pc:docMk/>
            <pc:sldMk cId="3882552003" sldId="4988"/>
            <ac:picMk id="3" creationId="{090BFD6C-4E6E-052D-BAE7-F7BEFA0CCBE6}"/>
          </ac:picMkLst>
        </pc:picChg>
      </pc:sldChg>
      <pc:sldChg chg="addSp modSp">
        <pc:chgData name="Vahid Farahmandian" userId="cd6732ace925dd6a" providerId="LiveId" clId="{71E176A6-A7B7-41D2-9374-575EF171E715}" dt="2022-09-03T09:47:33.497" v="36"/>
        <pc:sldMkLst>
          <pc:docMk/>
          <pc:sldMk cId="821208715" sldId="4989"/>
        </pc:sldMkLst>
        <pc:picChg chg="add mod">
          <ac:chgData name="Vahid Farahmandian" userId="cd6732ace925dd6a" providerId="LiveId" clId="{71E176A6-A7B7-41D2-9374-575EF171E715}" dt="2022-09-03T09:47:33.497" v="36"/>
          <ac:picMkLst>
            <pc:docMk/>
            <pc:sldMk cId="821208715" sldId="4989"/>
            <ac:picMk id="3" creationId="{947EE3C5-4B43-3AF5-1615-41E70045AF58}"/>
          </ac:picMkLst>
        </pc:picChg>
      </pc:sldChg>
      <pc:sldChg chg="addSp modSp">
        <pc:chgData name="Vahid Farahmandian" userId="cd6732ace925dd6a" providerId="LiveId" clId="{71E176A6-A7B7-41D2-9374-575EF171E715}" dt="2022-09-03T09:47:36.145" v="37"/>
        <pc:sldMkLst>
          <pc:docMk/>
          <pc:sldMk cId="2477424684" sldId="4990"/>
        </pc:sldMkLst>
        <pc:picChg chg="add mod">
          <ac:chgData name="Vahid Farahmandian" userId="cd6732ace925dd6a" providerId="LiveId" clId="{71E176A6-A7B7-41D2-9374-575EF171E715}" dt="2022-09-03T09:47:36.145" v="37"/>
          <ac:picMkLst>
            <pc:docMk/>
            <pc:sldMk cId="2477424684" sldId="4990"/>
            <ac:picMk id="2" creationId="{DE22C907-8EF2-D5BB-62BA-E68ECEA74C4D}"/>
          </ac:picMkLst>
        </pc:picChg>
      </pc:sldChg>
      <pc:sldChg chg="del">
        <pc:chgData name="Vahid Farahmandian" userId="cd6732ace925dd6a" providerId="LiveId" clId="{71E176A6-A7B7-41D2-9374-575EF171E715}" dt="2022-09-03T09:47:13.755" v="29" actId="47"/>
        <pc:sldMkLst>
          <pc:docMk/>
          <pc:sldMk cId="3671073951" sldId="4991"/>
        </pc:sldMkLst>
      </pc:sldChg>
      <pc:sldChg chg="del">
        <pc:chgData name="Vahid Farahmandian" userId="cd6732ace925dd6a" providerId="LiveId" clId="{71E176A6-A7B7-41D2-9374-575EF171E715}" dt="2022-09-03T09:47:19.684" v="31" actId="47"/>
        <pc:sldMkLst>
          <pc:docMk/>
          <pc:sldMk cId="823471101" sldId="4993"/>
        </pc:sldMkLst>
      </pc:sldChg>
      <pc:sldChg chg="del">
        <pc:chgData name="Vahid Farahmandian" userId="cd6732ace925dd6a" providerId="LiveId" clId="{71E176A6-A7B7-41D2-9374-575EF171E715}" dt="2022-09-03T09:44:29.696" v="13" actId="47"/>
        <pc:sldMkLst>
          <pc:docMk/>
          <pc:sldMk cId="3571961588" sldId="4994"/>
        </pc:sldMkLst>
      </pc:sldChg>
      <pc:sldChg chg="del">
        <pc:chgData name="Vahid Farahmandian" userId="cd6732ace925dd6a" providerId="LiveId" clId="{71E176A6-A7B7-41D2-9374-575EF171E715}" dt="2022-09-03T09:44:30.688" v="14" actId="47"/>
        <pc:sldMkLst>
          <pc:docMk/>
          <pc:sldMk cId="566125201" sldId="4995"/>
        </pc:sldMkLst>
      </pc:sldChg>
      <pc:sldMasterChg chg="delSldLayout">
        <pc:chgData name="Vahid Farahmandian" userId="cd6732ace925dd6a" providerId="LiveId" clId="{71E176A6-A7B7-41D2-9374-575EF171E715}" dt="2022-09-03T09:49:35.296" v="101" actId="47"/>
        <pc:sldMasterMkLst>
          <pc:docMk/>
          <pc:sldMasterMk cId="1881724970" sldId="2147484551"/>
        </pc:sldMasterMkLst>
        <pc:sldLayoutChg chg="del">
          <pc:chgData name="Vahid Farahmandian" userId="cd6732ace925dd6a" providerId="LiveId" clId="{71E176A6-A7B7-41D2-9374-575EF171E715}" dt="2022-09-03T09:49:35.296" v="101" actId="47"/>
          <pc:sldLayoutMkLst>
            <pc:docMk/>
            <pc:sldMasterMk cId="1881724970" sldId="2147484551"/>
            <pc:sldLayoutMk cId="500433183" sldId="2147484607"/>
          </pc:sldLayoutMkLst>
        </pc:sldLayoutChg>
        <pc:sldLayoutChg chg="del">
          <pc:chgData name="Vahid Farahmandian" userId="cd6732ace925dd6a" providerId="LiveId" clId="{71E176A6-A7B7-41D2-9374-575EF171E715}" dt="2022-09-03T09:48:06.184" v="46" actId="47"/>
          <pc:sldLayoutMkLst>
            <pc:docMk/>
            <pc:sldMasterMk cId="1881724970" sldId="2147484551"/>
            <pc:sldLayoutMk cId="238354509" sldId="2147484615"/>
          </pc:sldLayoutMkLst>
        </pc:sldLayoutChg>
        <pc:sldLayoutChg chg="del">
          <pc:chgData name="Vahid Farahmandian" userId="cd6732ace925dd6a" providerId="LiveId" clId="{71E176A6-A7B7-41D2-9374-575EF171E715}" dt="2022-09-03T09:47:46.847" v="39" actId="47"/>
          <pc:sldLayoutMkLst>
            <pc:docMk/>
            <pc:sldMasterMk cId="1881724970" sldId="2147484551"/>
            <pc:sldLayoutMk cId="2998567953" sldId="2147484616"/>
          </pc:sldLayoutMkLst>
        </pc:sldLayoutChg>
        <pc:sldLayoutChg chg="del">
          <pc:chgData name="Vahid Farahmandian" userId="cd6732ace925dd6a" providerId="LiveId" clId="{71E176A6-A7B7-41D2-9374-575EF171E715}" dt="2022-09-03T09:45:03.271" v="20" actId="47"/>
          <pc:sldLayoutMkLst>
            <pc:docMk/>
            <pc:sldMasterMk cId="1881724970" sldId="2147484551"/>
            <pc:sldLayoutMk cId="885421013" sldId="2147484623"/>
          </pc:sldLayoutMkLst>
        </pc:sldLayoutChg>
      </pc:sldMasterChg>
    </pc:docChg>
  </pc:docChgLst>
  <pc:docChgLst>
    <pc:chgData name="Vahid Farahmandian" userId="cd6732ace925dd6a" providerId="LiveId" clId="{0319F77E-5539-425A-90BA-E2006D84C8EB}"/>
    <pc:docChg chg="undo custSel addSld delSld modSld sldOrd">
      <pc:chgData name="Vahid Farahmandian" userId="cd6732ace925dd6a" providerId="LiveId" clId="{0319F77E-5539-425A-90BA-E2006D84C8EB}" dt="2023-05-21T19:51:09.555" v="2096" actId="20577"/>
      <pc:docMkLst>
        <pc:docMk/>
      </pc:docMkLst>
      <pc:sldChg chg="del">
        <pc:chgData name="Vahid Farahmandian" userId="cd6732ace925dd6a" providerId="LiveId" clId="{0319F77E-5539-425A-90BA-E2006D84C8EB}" dt="2023-05-21T18:27:21.241" v="3" actId="47"/>
        <pc:sldMkLst>
          <pc:docMk/>
          <pc:sldMk cId="1196612097" sldId="3752"/>
        </pc:sldMkLst>
      </pc:sldChg>
      <pc:sldChg chg="del">
        <pc:chgData name="Vahid Farahmandian" userId="cd6732ace925dd6a" providerId="LiveId" clId="{0319F77E-5539-425A-90BA-E2006D84C8EB}" dt="2023-05-21T18:27:19.493" v="2" actId="47"/>
        <pc:sldMkLst>
          <pc:docMk/>
          <pc:sldMk cId="2985713129" sldId="3762"/>
        </pc:sldMkLst>
      </pc:sldChg>
      <pc:sldChg chg="del">
        <pc:chgData name="Vahid Farahmandian" userId="cd6732ace925dd6a" providerId="LiveId" clId="{0319F77E-5539-425A-90BA-E2006D84C8EB}" dt="2023-05-21T18:27:19.493" v="2" actId="47"/>
        <pc:sldMkLst>
          <pc:docMk/>
          <pc:sldMk cId="2932532130" sldId="4707"/>
        </pc:sldMkLst>
      </pc:sldChg>
      <pc:sldChg chg="addSp delSp modSp mod">
        <pc:chgData name="Vahid Farahmandian" userId="cd6732ace925dd6a" providerId="LiveId" clId="{0319F77E-5539-425A-90BA-E2006D84C8EB}" dt="2023-05-21T19:44:39.048" v="1928"/>
        <pc:sldMkLst>
          <pc:docMk/>
          <pc:sldMk cId="1829298035" sldId="4749"/>
        </pc:sldMkLst>
        <pc:spChg chg="mod">
          <ac:chgData name="Vahid Farahmandian" userId="cd6732ace925dd6a" providerId="LiveId" clId="{0319F77E-5539-425A-90BA-E2006D84C8EB}" dt="2023-05-21T19:44:39.048" v="1928"/>
          <ac:spMkLst>
            <pc:docMk/>
            <pc:sldMk cId="1829298035" sldId="4749"/>
            <ac:spMk id="3" creationId="{F4F7BEDB-A91D-4815-8C97-8D89C0FC44F7}"/>
          </ac:spMkLst>
        </pc:spChg>
        <pc:spChg chg="add mod">
          <ac:chgData name="Vahid Farahmandian" userId="cd6732ace925dd6a" providerId="LiveId" clId="{0319F77E-5539-425A-90BA-E2006D84C8EB}" dt="2023-05-21T18:30:18.315" v="73" actId="478"/>
          <ac:spMkLst>
            <pc:docMk/>
            <pc:sldMk cId="1829298035" sldId="4749"/>
            <ac:spMk id="5" creationId="{DB052EA3-FF4A-0CAD-B06D-836097FB6E08}"/>
          </ac:spMkLst>
        </pc:spChg>
        <pc:spChg chg="del mod">
          <ac:chgData name="Vahid Farahmandian" userId="cd6732ace925dd6a" providerId="LiveId" clId="{0319F77E-5539-425A-90BA-E2006D84C8EB}" dt="2023-05-21T18:30:18.315" v="73" actId="478"/>
          <ac:spMkLst>
            <pc:docMk/>
            <pc:sldMk cId="1829298035" sldId="4749"/>
            <ac:spMk id="6" creationId="{D7E817A5-D7F8-DDE3-1632-45EDF93B6AC0}"/>
          </ac:spMkLst>
        </pc:spChg>
        <pc:picChg chg="del">
          <ac:chgData name="Vahid Farahmandian" userId="cd6732ace925dd6a" providerId="LiveId" clId="{0319F77E-5539-425A-90BA-E2006D84C8EB}" dt="2023-05-21T18:27:35.455" v="7" actId="478"/>
          <ac:picMkLst>
            <pc:docMk/>
            <pc:sldMk cId="1829298035" sldId="4749"/>
            <ac:picMk id="7" creationId="{8268EE50-9CFC-5B00-945B-EE7B78491809}"/>
          </ac:picMkLst>
        </pc:picChg>
      </pc:sldChg>
      <pc:sldChg chg="del">
        <pc:chgData name="Vahid Farahmandian" userId="cd6732ace925dd6a" providerId="LiveId" clId="{0319F77E-5539-425A-90BA-E2006D84C8EB}" dt="2023-05-21T18:27:19.493" v="2" actId="47"/>
        <pc:sldMkLst>
          <pc:docMk/>
          <pc:sldMk cId="1438536586" sldId="4770"/>
        </pc:sldMkLst>
      </pc:sldChg>
      <pc:sldChg chg="addSp delSp modSp add del mod addAnim delAnim modAnim">
        <pc:chgData name="Vahid Farahmandian" userId="cd6732ace925dd6a" providerId="LiveId" clId="{0319F77E-5539-425A-90BA-E2006D84C8EB}" dt="2023-05-21T19:46:16.051" v="1945" actId="207"/>
        <pc:sldMkLst>
          <pc:docMk/>
          <pc:sldMk cId="2516362077" sldId="4797"/>
        </pc:sldMkLst>
        <pc:spChg chg="mod">
          <ac:chgData name="Vahid Farahmandian" userId="cd6732ace925dd6a" providerId="LiveId" clId="{0319F77E-5539-425A-90BA-E2006D84C8EB}" dt="2023-05-21T19:22:13.764" v="1533" actId="1037"/>
          <ac:spMkLst>
            <pc:docMk/>
            <pc:sldMk cId="2516362077" sldId="4797"/>
            <ac:spMk id="5" creationId="{A2C3E8FA-BFDA-413D-9253-17F3359431AB}"/>
          </ac:spMkLst>
        </pc:spChg>
        <pc:spChg chg="del mod">
          <ac:chgData name="Vahid Farahmandian" userId="cd6732ace925dd6a" providerId="LiveId" clId="{0319F77E-5539-425A-90BA-E2006D84C8EB}" dt="2023-05-21T19:25:37.133" v="1633" actId="478"/>
          <ac:spMkLst>
            <pc:docMk/>
            <pc:sldMk cId="2516362077" sldId="4797"/>
            <ac:spMk id="8" creationId="{65953FD0-46F8-48EC-84AA-6BD62EF36C12}"/>
          </ac:spMkLst>
        </pc:spChg>
        <pc:spChg chg="add mod">
          <ac:chgData name="Vahid Farahmandian" userId="cd6732ace925dd6a" providerId="LiveId" clId="{0319F77E-5539-425A-90BA-E2006D84C8EB}" dt="2023-05-21T19:30:15.361" v="1713" actId="20577"/>
          <ac:spMkLst>
            <pc:docMk/>
            <pc:sldMk cId="2516362077" sldId="4797"/>
            <ac:spMk id="18" creationId="{C2DF45E0-F7E8-A30C-121E-A1046E2A5709}"/>
          </ac:spMkLst>
        </pc:spChg>
        <pc:spChg chg="add del mod">
          <ac:chgData name="Vahid Farahmandian" userId="cd6732ace925dd6a" providerId="LiveId" clId="{0319F77E-5539-425A-90BA-E2006D84C8EB}" dt="2023-05-21T19:25:53.800" v="1637" actId="478"/>
          <ac:spMkLst>
            <pc:docMk/>
            <pc:sldMk cId="2516362077" sldId="4797"/>
            <ac:spMk id="20" creationId="{617220E2-2196-D72D-7B87-69EE81374EF9}"/>
          </ac:spMkLst>
        </pc:spChg>
        <pc:spChg chg="add mod">
          <ac:chgData name="Vahid Farahmandian" userId="cd6732ace925dd6a" providerId="LiveId" clId="{0319F77E-5539-425A-90BA-E2006D84C8EB}" dt="2023-05-21T19:46:16.051" v="1945" actId="207"/>
          <ac:spMkLst>
            <pc:docMk/>
            <pc:sldMk cId="2516362077" sldId="4797"/>
            <ac:spMk id="21" creationId="{8DC626A6-033B-5D2C-0F9B-31BAFDF80E3A}"/>
          </ac:spMkLst>
        </pc:spChg>
        <pc:spChg chg="add del mod topLvl">
          <ac:chgData name="Vahid Farahmandian" userId="cd6732ace925dd6a" providerId="LiveId" clId="{0319F77E-5539-425A-90BA-E2006D84C8EB}" dt="2023-05-21T19:35:01.095" v="1828" actId="478"/>
          <ac:spMkLst>
            <pc:docMk/>
            <pc:sldMk cId="2516362077" sldId="4797"/>
            <ac:spMk id="23" creationId="{EBF8AB5B-2549-D33F-3059-4161317550BC}"/>
          </ac:spMkLst>
        </pc:spChg>
        <pc:spChg chg="add del mod topLvl">
          <ac:chgData name="Vahid Farahmandian" userId="cd6732ace925dd6a" providerId="LiveId" clId="{0319F77E-5539-425A-90BA-E2006D84C8EB}" dt="2023-05-21T19:29:13.670" v="1710" actId="478"/>
          <ac:spMkLst>
            <pc:docMk/>
            <pc:sldMk cId="2516362077" sldId="4797"/>
            <ac:spMk id="24" creationId="{CCEA3928-ECAE-6BC4-93A7-DC1AD2E0F806}"/>
          </ac:spMkLst>
        </pc:spChg>
        <pc:spChg chg="mod">
          <ac:chgData name="Vahid Farahmandian" userId="cd6732ace925dd6a" providerId="LiveId" clId="{0319F77E-5539-425A-90BA-E2006D84C8EB}" dt="2023-05-21T19:28:54.674" v="1700"/>
          <ac:spMkLst>
            <pc:docMk/>
            <pc:sldMk cId="2516362077" sldId="4797"/>
            <ac:spMk id="26" creationId="{D0CDC720-6B28-B29A-1117-A22E26B3913B}"/>
          </ac:spMkLst>
        </pc:spChg>
        <pc:spChg chg="mod">
          <ac:chgData name="Vahid Farahmandian" userId="cd6732ace925dd6a" providerId="LiveId" clId="{0319F77E-5539-425A-90BA-E2006D84C8EB}" dt="2023-05-21T19:28:54.674" v="1700"/>
          <ac:spMkLst>
            <pc:docMk/>
            <pc:sldMk cId="2516362077" sldId="4797"/>
            <ac:spMk id="27" creationId="{5B645FDD-8006-B06F-7321-675B46BE7973}"/>
          </ac:spMkLst>
        </pc:spChg>
        <pc:spChg chg="mod">
          <ac:chgData name="Vahid Farahmandian" userId="cd6732ace925dd6a" providerId="LiveId" clId="{0319F77E-5539-425A-90BA-E2006D84C8EB}" dt="2023-05-21T19:28:57.460" v="1703" actId="1076"/>
          <ac:spMkLst>
            <pc:docMk/>
            <pc:sldMk cId="2516362077" sldId="4797"/>
            <ac:spMk id="29" creationId="{C4B8BAFC-33CD-261D-BFE1-E384F189DDBF}"/>
          </ac:spMkLst>
        </pc:spChg>
        <pc:spChg chg="mod">
          <ac:chgData name="Vahid Farahmandian" userId="cd6732ace925dd6a" providerId="LiveId" clId="{0319F77E-5539-425A-90BA-E2006D84C8EB}" dt="2023-05-21T19:28:57.460" v="1703" actId="1076"/>
          <ac:spMkLst>
            <pc:docMk/>
            <pc:sldMk cId="2516362077" sldId="4797"/>
            <ac:spMk id="30" creationId="{23754499-716A-3C81-5121-6F14E5EE43B4}"/>
          </ac:spMkLst>
        </pc:spChg>
        <pc:spChg chg="add mod">
          <ac:chgData name="Vahid Farahmandian" userId="cd6732ace925dd6a" providerId="LiveId" clId="{0319F77E-5539-425A-90BA-E2006D84C8EB}" dt="2023-05-21T19:34:29.899" v="1826" actId="1036"/>
          <ac:spMkLst>
            <pc:docMk/>
            <pc:sldMk cId="2516362077" sldId="4797"/>
            <ac:spMk id="32" creationId="{81D010B3-9438-4EBB-3CE4-840D9F5666BB}"/>
          </ac:spMkLst>
        </pc:spChg>
        <pc:spChg chg="add mod">
          <ac:chgData name="Vahid Farahmandian" userId="cd6732ace925dd6a" providerId="LiveId" clId="{0319F77E-5539-425A-90BA-E2006D84C8EB}" dt="2023-05-21T19:32:17.840" v="1750" actId="207"/>
          <ac:spMkLst>
            <pc:docMk/>
            <pc:sldMk cId="2516362077" sldId="4797"/>
            <ac:spMk id="35" creationId="{D46CA1A3-BE4A-8E59-9EA7-9A04AEBAE80D}"/>
          </ac:spMkLst>
        </pc:spChg>
        <pc:spChg chg="add mod">
          <ac:chgData name="Vahid Farahmandian" userId="cd6732ace925dd6a" providerId="LiveId" clId="{0319F77E-5539-425A-90BA-E2006D84C8EB}" dt="2023-05-21T19:34:22.635" v="1821" actId="20577"/>
          <ac:spMkLst>
            <pc:docMk/>
            <pc:sldMk cId="2516362077" sldId="4797"/>
            <ac:spMk id="38" creationId="{386E6107-38B6-C17C-C66B-D4BC148F36AC}"/>
          </ac:spMkLst>
        </pc:spChg>
        <pc:spChg chg="add mod">
          <ac:chgData name="Vahid Farahmandian" userId="cd6732ace925dd6a" providerId="LiveId" clId="{0319F77E-5539-425A-90BA-E2006D84C8EB}" dt="2023-05-21T19:33:46.311" v="1786" actId="1036"/>
          <ac:spMkLst>
            <pc:docMk/>
            <pc:sldMk cId="2516362077" sldId="4797"/>
            <ac:spMk id="41" creationId="{3B2EABE3-639C-11FF-5AD0-A58D65679AC7}"/>
          </ac:spMkLst>
        </pc:spChg>
        <pc:spChg chg="add mod">
          <ac:chgData name="Vahid Farahmandian" userId="cd6732ace925dd6a" providerId="LiveId" clId="{0319F77E-5539-425A-90BA-E2006D84C8EB}" dt="2023-05-21T19:34:09.979" v="1812" actId="14100"/>
          <ac:spMkLst>
            <pc:docMk/>
            <pc:sldMk cId="2516362077" sldId="4797"/>
            <ac:spMk id="44" creationId="{47E7D916-FA31-9D0B-B172-1E713849D049}"/>
          </ac:spMkLst>
        </pc:spChg>
        <pc:spChg chg="add mod">
          <ac:chgData name="Vahid Farahmandian" userId="cd6732ace925dd6a" providerId="LiveId" clId="{0319F77E-5539-425A-90BA-E2006D84C8EB}" dt="2023-05-21T19:34:37.465" v="1827" actId="1036"/>
          <ac:spMkLst>
            <pc:docMk/>
            <pc:sldMk cId="2516362077" sldId="4797"/>
            <ac:spMk id="47" creationId="{E9017786-34BD-3506-4758-3F0C175B1A9B}"/>
          </ac:spMkLst>
        </pc:spChg>
        <pc:spChg chg="add del">
          <ac:chgData name="Vahid Farahmandian" userId="cd6732ace925dd6a" providerId="LiveId" clId="{0319F77E-5539-425A-90BA-E2006D84C8EB}" dt="2023-05-21T19:25:18.132" v="1629" actId="478"/>
          <ac:spMkLst>
            <pc:docMk/>
            <pc:sldMk cId="2516362077" sldId="4797"/>
            <ac:spMk id="50" creationId="{843A5F86-25A9-463A-9ED2-B90BBE4895B6}"/>
          </ac:spMkLst>
        </pc:spChg>
        <pc:spChg chg="mod">
          <ac:chgData name="Vahid Farahmandian" userId="cd6732ace925dd6a" providerId="LiveId" clId="{0319F77E-5539-425A-90BA-E2006D84C8EB}" dt="2023-05-21T19:27:42.046" v="1665" actId="14100"/>
          <ac:spMkLst>
            <pc:docMk/>
            <pc:sldMk cId="2516362077" sldId="4797"/>
            <ac:spMk id="112" creationId="{C2DA5FFE-0473-498D-8DDC-AAAF8A6B64AF}"/>
          </ac:spMkLst>
        </pc:spChg>
        <pc:grpChg chg="del">
          <ac:chgData name="Vahid Farahmandian" userId="cd6732ace925dd6a" providerId="LiveId" clId="{0319F77E-5539-425A-90BA-E2006D84C8EB}" dt="2023-05-21T19:25:22.868" v="1631" actId="478"/>
          <ac:grpSpMkLst>
            <pc:docMk/>
            <pc:sldMk cId="2516362077" sldId="4797"/>
            <ac:grpSpMk id="2" creationId="{C0068695-98DD-4B6F-83D0-FFCEC018EBF9}"/>
          </ac:grpSpMkLst>
        </pc:grpChg>
        <pc:grpChg chg="del">
          <ac:chgData name="Vahid Farahmandian" userId="cd6732ace925dd6a" providerId="LiveId" clId="{0319F77E-5539-425A-90BA-E2006D84C8EB}" dt="2023-05-21T19:21:39.344" v="1515" actId="478"/>
          <ac:grpSpMkLst>
            <pc:docMk/>
            <pc:sldMk cId="2516362077" sldId="4797"/>
            <ac:grpSpMk id="3" creationId="{E0F7A462-8A20-4179-BE24-ACF170D401AC}"/>
          </ac:grpSpMkLst>
        </pc:grpChg>
        <pc:grpChg chg="del">
          <ac:chgData name="Vahid Farahmandian" userId="cd6732ace925dd6a" providerId="LiveId" clId="{0319F77E-5539-425A-90BA-E2006D84C8EB}" dt="2023-05-21T19:21:37.363" v="1514" actId="478"/>
          <ac:grpSpMkLst>
            <pc:docMk/>
            <pc:sldMk cId="2516362077" sldId="4797"/>
            <ac:grpSpMk id="4" creationId="{208E7C55-D0DF-4A58-BC3C-72402094D6FA}"/>
          </ac:grpSpMkLst>
        </pc:grpChg>
        <pc:grpChg chg="del">
          <ac:chgData name="Vahid Farahmandian" userId="cd6732ace925dd6a" providerId="LiveId" clId="{0319F77E-5539-425A-90BA-E2006D84C8EB}" dt="2023-05-21T19:25:21.175" v="1630" actId="478"/>
          <ac:grpSpMkLst>
            <pc:docMk/>
            <pc:sldMk cId="2516362077" sldId="4797"/>
            <ac:grpSpMk id="7" creationId="{DBCCB266-FCA0-4636-8307-68FCD4AB5D43}"/>
          </ac:grpSpMkLst>
        </pc:grpChg>
        <pc:grpChg chg="add del mod">
          <ac:chgData name="Vahid Farahmandian" userId="cd6732ace925dd6a" providerId="LiveId" clId="{0319F77E-5539-425A-90BA-E2006D84C8EB}" dt="2023-05-21T19:29:09.835" v="1708" actId="165"/>
          <ac:grpSpMkLst>
            <pc:docMk/>
            <pc:sldMk cId="2516362077" sldId="4797"/>
            <ac:grpSpMk id="22" creationId="{F01C17CB-86F1-137D-8B25-C79685E5526A}"/>
          </ac:grpSpMkLst>
        </pc:grpChg>
        <pc:grpChg chg="add del mod">
          <ac:chgData name="Vahid Farahmandian" userId="cd6732ace925dd6a" providerId="LiveId" clId="{0319F77E-5539-425A-90BA-E2006D84C8EB}" dt="2023-05-21T19:28:58.366" v="1705"/>
          <ac:grpSpMkLst>
            <pc:docMk/>
            <pc:sldMk cId="2516362077" sldId="4797"/>
            <ac:grpSpMk id="25" creationId="{FC84D2AD-F0A0-EC7E-3F76-FFA144E00CFD}"/>
          </ac:grpSpMkLst>
        </pc:grpChg>
        <pc:grpChg chg="add del mod">
          <ac:chgData name="Vahid Farahmandian" userId="cd6732ace925dd6a" providerId="LiveId" clId="{0319F77E-5539-425A-90BA-E2006D84C8EB}" dt="2023-05-21T19:28:57.793" v="1704"/>
          <ac:grpSpMkLst>
            <pc:docMk/>
            <pc:sldMk cId="2516362077" sldId="4797"/>
            <ac:grpSpMk id="28" creationId="{4648B2CD-4213-956E-BBE9-2497F80E437B}"/>
          </ac:grpSpMkLst>
        </pc:grpChg>
        <pc:grpChg chg="add mod">
          <ac:chgData name="Vahid Farahmandian" userId="cd6732ace925dd6a" providerId="LiveId" clId="{0319F77E-5539-425A-90BA-E2006D84C8EB}" dt="2023-05-21T19:29:56.252" v="1712" actId="164"/>
          <ac:grpSpMkLst>
            <pc:docMk/>
            <pc:sldMk cId="2516362077" sldId="4797"/>
            <ac:grpSpMk id="31" creationId="{FEBEEFD4-788C-D965-BBDB-913F99C99A51}"/>
          </ac:grpSpMkLst>
        </pc:grpChg>
        <pc:grpChg chg="add mod">
          <ac:chgData name="Vahid Farahmandian" userId="cd6732ace925dd6a" providerId="LiveId" clId="{0319F77E-5539-425A-90BA-E2006D84C8EB}" dt="2023-05-21T19:30:49.007" v="1719" actId="164"/>
          <ac:grpSpMkLst>
            <pc:docMk/>
            <pc:sldMk cId="2516362077" sldId="4797"/>
            <ac:grpSpMk id="33" creationId="{067D3F4F-86D1-7DCA-8468-D9FE2F1CA47E}"/>
          </ac:grpSpMkLst>
        </pc:grpChg>
        <pc:grpChg chg="add mod">
          <ac:chgData name="Vahid Farahmandian" userId="cd6732ace925dd6a" providerId="LiveId" clId="{0319F77E-5539-425A-90BA-E2006D84C8EB}" dt="2023-05-21T19:31:19.364" v="1727" actId="164"/>
          <ac:grpSpMkLst>
            <pc:docMk/>
            <pc:sldMk cId="2516362077" sldId="4797"/>
            <ac:grpSpMk id="36" creationId="{868FBF3B-9A44-6102-A502-9CB304894A33}"/>
          </ac:grpSpMkLst>
        </pc:grpChg>
        <pc:grpChg chg="add mod">
          <ac:chgData name="Vahid Farahmandian" userId="cd6732ace925dd6a" providerId="LiveId" clId="{0319F77E-5539-425A-90BA-E2006D84C8EB}" dt="2023-05-21T19:31:33.317" v="1733" actId="164"/>
          <ac:grpSpMkLst>
            <pc:docMk/>
            <pc:sldMk cId="2516362077" sldId="4797"/>
            <ac:grpSpMk id="39" creationId="{EF146E2B-5B45-E22D-823E-FFEF9A141CE0}"/>
          </ac:grpSpMkLst>
        </pc:grpChg>
        <pc:grpChg chg="add mod">
          <ac:chgData name="Vahid Farahmandian" userId="cd6732ace925dd6a" providerId="LiveId" clId="{0319F77E-5539-425A-90BA-E2006D84C8EB}" dt="2023-05-21T19:31:47.931" v="1739" actId="164"/>
          <ac:grpSpMkLst>
            <pc:docMk/>
            <pc:sldMk cId="2516362077" sldId="4797"/>
            <ac:grpSpMk id="42" creationId="{192610A2-188C-8661-E98F-E65B86C32433}"/>
          </ac:grpSpMkLst>
        </pc:grpChg>
        <pc:grpChg chg="add mod">
          <ac:chgData name="Vahid Farahmandian" userId="cd6732ace925dd6a" providerId="LiveId" clId="{0319F77E-5539-425A-90BA-E2006D84C8EB}" dt="2023-05-21T19:34:05.376" v="1811" actId="14100"/>
          <ac:grpSpMkLst>
            <pc:docMk/>
            <pc:sldMk cId="2516362077" sldId="4797"/>
            <ac:grpSpMk id="45" creationId="{118FB261-1DB9-5D85-00BD-D515C78A22DF}"/>
          </ac:grpSpMkLst>
        </pc:grpChg>
        <pc:grpChg chg="add mod">
          <ac:chgData name="Vahid Farahmandian" userId="cd6732ace925dd6a" providerId="LiveId" clId="{0319F77E-5539-425A-90BA-E2006D84C8EB}" dt="2023-05-21T19:33:20.838" v="1766" actId="14100"/>
          <ac:grpSpMkLst>
            <pc:docMk/>
            <pc:sldMk cId="2516362077" sldId="4797"/>
            <ac:grpSpMk id="48" creationId="{F7F48AB3-C77B-5826-3C64-EB79F8BBE756}"/>
          </ac:grpSpMkLst>
        </pc:grpChg>
        <pc:grpChg chg="del">
          <ac:chgData name="Vahid Farahmandian" userId="cd6732ace925dd6a" providerId="LiveId" clId="{0319F77E-5539-425A-90BA-E2006D84C8EB}" dt="2023-05-21T19:25:24.293" v="1632" actId="478"/>
          <ac:grpSpMkLst>
            <pc:docMk/>
            <pc:sldMk cId="2516362077" sldId="4797"/>
            <ac:grpSpMk id="66" creationId="{D65EAC4A-4B1A-4125-9692-25F8B7283AF4}"/>
          </ac:grpSpMkLst>
        </pc:grpChg>
        <pc:picChg chg="add mod">
          <ac:chgData name="Vahid Farahmandian" userId="cd6732ace925dd6a" providerId="LiveId" clId="{0319F77E-5539-425A-90BA-E2006D84C8EB}" dt="2023-05-21T19:31:33.317" v="1733" actId="164"/>
          <ac:picMkLst>
            <pc:docMk/>
            <pc:sldMk cId="2516362077" sldId="4797"/>
            <ac:picMk id="9" creationId="{18AFD5AF-5CE0-81D9-0AEC-E54020B04B80}"/>
          </ac:picMkLst>
        </pc:picChg>
        <pc:picChg chg="add mod">
          <ac:chgData name="Vahid Farahmandian" userId="cd6732ace925dd6a" providerId="LiveId" clId="{0319F77E-5539-425A-90BA-E2006D84C8EB}" dt="2023-05-21T19:31:19.364" v="1727" actId="164"/>
          <ac:picMkLst>
            <pc:docMk/>
            <pc:sldMk cId="2516362077" sldId="4797"/>
            <ac:picMk id="11" creationId="{03A1339B-2C8E-5BCD-89A6-B8EEC2A41457}"/>
          </ac:picMkLst>
        </pc:picChg>
        <pc:picChg chg="add mod">
          <ac:chgData name="Vahid Farahmandian" userId="cd6732ace925dd6a" providerId="LiveId" clId="{0319F77E-5539-425A-90BA-E2006D84C8EB}" dt="2023-05-21T19:31:47.931" v="1739" actId="164"/>
          <ac:picMkLst>
            <pc:docMk/>
            <pc:sldMk cId="2516362077" sldId="4797"/>
            <ac:picMk id="12" creationId="{9C82990A-DC7E-046A-9336-ED0AFDACE7AC}"/>
          </ac:picMkLst>
        </pc:picChg>
        <pc:picChg chg="add mod">
          <ac:chgData name="Vahid Farahmandian" userId="cd6732ace925dd6a" providerId="LiveId" clId="{0319F77E-5539-425A-90BA-E2006D84C8EB}" dt="2023-05-21T19:29:56.252" v="1712" actId="164"/>
          <ac:picMkLst>
            <pc:docMk/>
            <pc:sldMk cId="2516362077" sldId="4797"/>
            <ac:picMk id="13" creationId="{0AC48C16-0392-E74E-1EAE-66640BD2EDF2}"/>
          </ac:picMkLst>
        </pc:picChg>
        <pc:picChg chg="add mod">
          <ac:chgData name="Vahid Farahmandian" userId="cd6732ace925dd6a" providerId="LiveId" clId="{0319F77E-5539-425A-90BA-E2006D84C8EB}" dt="2023-05-21T19:32:00.243" v="1744" actId="164"/>
          <ac:picMkLst>
            <pc:docMk/>
            <pc:sldMk cId="2516362077" sldId="4797"/>
            <ac:picMk id="14" creationId="{D36D429D-BB67-EA84-14C3-B0C518EE6C5A}"/>
          </ac:picMkLst>
        </pc:picChg>
        <pc:picChg chg="add mod">
          <ac:chgData name="Vahid Farahmandian" userId="cd6732ace925dd6a" providerId="LiveId" clId="{0319F77E-5539-425A-90BA-E2006D84C8EB}" dt="2023-05-21T19:32:10.597" v="1749" actId="164"/>
          <ac:picMkLst>
            <pc:docMk/>
            <pc:sldMk cId="2516362077" sldId="4797"/>
            <ac:picMk id="15" creationId="{71FA2DE5-B24E-16A6-0B1A-33FB557476BE}"/>
          </ac:picMkLst>
        </pc:picChg>
        <pc:picChg chg="add mod">
          <ac:chgData name="Vahid Farahmandian" userId="cd6732ace925dd6a" providerId="LiveId" clId="{0319F77E-5539-425A-90BA-E2006D84C8EB}" dt="2023-05-21T19:30:49.007" v="1719" actId="164"/>
          <ac:picMkLst>
            <pc:docMk/>
            <pc:sldMk cId="2516362077" sldId="4797"/>
            <ac:picMk id="16" creationId="{540C3073-C1B5-0B97-6210-4DDAAED18D13}"/>
          </ac:picMkLst>
        </pc:picChg>
        <pc:picChg chg="del">
          <ac:chgData name="Vahid Farahmandian" userId="cd6732ace925dd6a" providerId="LiveId" clId="{0319F77E-5539-425A-90BA-E2006D84C8EB}" dt="2023-05-21T19:21:21.909" v="1503" actId="478"/>
          <ac:picMkLst>
            <pc:docMk/>
            <pc:sldMk cId="2516362077" sldId="4797"/>
            <ac:picMk id="74" creationId="{F47C57DF-E0DC-497C-A7F6-74E3AAE8F268}"/>
          </ac:picMkLst>
        </pc:picChg>
      </pc:sldChg>
      <pc:sldChg chg="del">
        <pc:chgData name="Vahid Farahmandian" userId="cd6732ace925dd6a" providerId="LiveId" clId="{0319F77E-5539-425A-90BA-E2006D84C8EB}" dt="2023-05-21T18:27:19.493" v="2" actId="47"/>
        <pc:sldMkLst>
          <pc:docMk/>
          <pc:sldMk cId="198860370" sldId="4907"/>
        </pc:sldMkLst>
      </pc:sldChg>
      <pc:sldChg chg="del">
        <pc:chgData name="Vahid Farahmandian" userId="cd6732ace925dd6a" providerId="LiveId" clId="{0319F77E-5539-425A-90BA-E2006D84C8EB}" dt="2023-05-21T18:27:09.551" v="0" actId="47"/>
        <pc:sldMkLst>
          <pc:docMk/>
          <pc:sldMk cId="3429772888" sldId="4953"/>
        </pc:sldMkLst>
      </pc:sldChg>
      <pc:sldChg chg="del">
        <pc:chgData name="Vahid Farahmandian" userId="cd6732ace925dd6a" providerId="LiveId" clId="{0319F77E-5539-425A-90BA-E2006D84C8EB}" dt="2023-05-21T18:27:10.672" v="1" actId="47"/>
        <pc:sldMkLst>
          <pc:docMk/>
          <pc:sldMk cId="3709411861" sldId="4992"/>
        </pc:sldMkLst>
      </pc:sldChg>
      <pc:sldChg chg="del">
        <pc:chgData name="Vahid Farahmandian" userId="cd6732ace925dd6a" providerId="LiveId" clId="{0319F77E-5539-425A-90BA-E2006D84C8EB}" dt="2023-05-21T18:27:19.493" v="2" actId="47"/>
        <pc:sldMkLst>
          <pc:docMk/>
          <pc:sldMk cId="2263847302" sldId="4993"/>
        </pc:sldMkLst>
      </pc:sldChg>
      <pc:sldChg chg="del">
        <pc:chgData name="Vahid Farahmandian" userId="cd6732ace925dd6a" providerId="LiveId" clId="{0319F77E-5539-425A-90BA-E2006D84C8EB}" dt="2023-05-21T18:27:19.493" v="2" actId="47"/>
        <pc:sldMkLst>
          <pc:docMk/>
          <pc:sldMk cId="3080640593" sldId="4995"/>
        </pc:sldMkLst>
      </pc:sldChg>
      <pc:sldChg chg="del">
        <pc:chgData name="Vahid Farahmandian" userId="cd6732ace925dd6a" providerId="LiveId" clId="{0319F77E-5539-425A-90BA-E2006D84C8EB}" dt="2023-05-21T18:27:19.493" v="2" actId="47"/>
        <pc:sldMkLst>
          <pc:docMk/>
          <pc:sldMk cId="356512822" sldId="4999"/>
        </pc:sldMkLst>
      </pc:sldChg>
      <pc:sldChg chg="del">
        <pc:chgData name="Vahid Farahmandian" userId="cd6732ace925dd6a" providerId="LiveId" clId="{0319F77E-5539-425A-90BA-E2006D84C8EB}" dt="2023-05-21T18:27:19.493" v="2" actId="47"/>
        <pc:sldMkLst>
          <pc:docMk/>
          <pc:sldMk cId="4214436792" sldId="5006"/>
        </pc:sldMkLst>
      </pc:sldChg>
      <pc:sldChg chg="del">
        <pc:chgData name="Vahid Farahmandian" userId="cd6732ace925dd6a" providerId="LiveId" clId="{0319F77E-5539-425A-90BA-E2006D84C8EB}" dt="2023-05-21T18:27:19.493" v="2" actId="47"/>
        <pc:sldMkLst>
          <pc:docMk/>
          <pc:sldMk cId="4222768520" sldId="5008"/>
        </pc:sldMkLst>
      </pc:sldChg>
      <pc:sldChg chg="del">
        <pc:chgData name="Vahid Farahmandian" userId="cd6732ace925dd6a" providerId="LiveId" clId="{0319F77E-5539-425A-90BA-E2006D84C8EB}" dt="2023-05-21T18:27:19.493" v="2" actId="47"/>
        <pc:sldMkLst>
          <pc:docMk/>
          <pc:sldMk cId="2605637546" sldId="5009"/>
        </pc:sldMkLst>
      </pc:sldChg>
      <pc:sldChg chg="addSp delSp modSp mod delAnim modAnim">
        <pc:chgData name="Vahid Farahmandian" userId="cd6732ace925dd6a" providerId="LiveId" clId="{0319F77E-5539-425A-90BA-E2006D84C8EB}" dt="2023-05-21T19:51:09.555" v="2096" actId="20577"/>
        <pc:sldMkLst>
          <pc:docMk/>
          <pc:sldMk cId="972985469" sldId="5010"/>
        </pc:sldMkLst>
        <pc:spChg chg="add mod">
          <ac:chgData name="Vahid Farahmandian" userId="cd6732ace925dd6a" providerId="LiveId" clId="{0319F77E-5539-425A-90BA-E2006D84C8EB}" dt="2023-05-21T19:51:09.555" v="2096" actId="20577"/>
          <ac:spMkLst>
            <pc:docMk/>
            <pc:sldMk cId="972985469" sldId="5010"/>
            <ac:spMk id="2" creationId="{1491B5AD-BE91-4D0B-4165-237B9B2A8926}"/>
          </ac:spMkLst>
        </pc:spChg>
        <pc:spChg chg="del mod">
          <ac:chgData name="Vahid Farahmandian" userId="cd6732ace925dd6a" providerId="LiveId" clId="{0319F77E-5539-425A-90BA-E2006D84C8EB}" dt="2023-05-21T18:55:13.461" v="1018" actId="478"/>
          <ac:spMkLst>
            <pc:docMk/>
            <pc:sldMk cId="972985469" sldId="5010"/>
            <ac:spMk id="3" creationId="{0E785B4E-D15E-4A49-81B3-1ED5E1E44AE2}"/>
          </ac:spMkLst>
        </pc:spChg>
        <pc:spChg chg="add mod">
          <ac:chgData name="Vahid Farahmandian" userId="cd6732ace925dd6a" providerId="LiveId" clId="{0319F77E-5539-425A-90BA-E2006D84C8EB}" dt="2023-05-21T19:47:22.882" v="1957"/>
          <ac:spMkLst>
            <pc:docMk/>
            <pc:sldMk cId="972985469" sldId="5010"/>
            <ac:spMk id="3" creationId="{B736DC2D-11C4-721A-98BD-FFC9C7335088}"/>
          </ac:spMkLst>
        </pc:spChg>
        <pc:spChg chg="add del mod">
          <ac:chgData name="Vahid Farahmandian" userId="cd6732ace925dd6a" providerId="LiveId" clId="{0319F77E-5539-425A-90BA-E2006D84C8EB}" dt="2023-05-21T19:47:22.576" v="1956" actId="478"/>
          <ac:spMkLst>
            <pc:docMk/>
            <pc:sldMk cId="972985469" sldId="5010"/>
            <ac:spMk id="5" creationId="{9C7D7514-5D1D-E2AC-6A8D-A6358EEDAD32}"/>
          </ac:spMkLst>
        </pc:spChg>
        <pc:spChg chg="del">
          <ac:chgData name="Vahid Farahmandian" userId="cd6732ace925dd6a" providerId="LiveId" clId="{0319F77E-5539-425A-90BA-E2006D84C8EB}" dt="2023-05-21T18:27:25.990" v="4" actId="478"/>
          <ac:spMkLst>
            <pc:docMk/>
            <pc:sldMk cId="972985469" sldId="5010"/>
            <ac:spMk id="5" creationId="{ED82E5A2-3BE9-278B-96F6-BF19C78ACEB2}"/>
          </ac:spMkLst>
        </pc:spChg>
        <pc:spChg chg="del">
          <ac:chgData name="Vahid Farahmandian" userId="cd6732ace925dd6a" providerId="LiveId" clId="{0319F77E-5539-425A-90BA-E2006D84C8EB}" dt="2023-05-21T18:27:29.931" v="5" actId="478"/>
          <ac:spMkLst>
            <pc:docMk/>
            <pc:sldMk cId="972985469" sldId="5010"/>
            <ac:spMk id="13" creationId="{A301F563-F612-28C1-EDF8-F38CA75A9C39}"/>
          </ac:spMkLst>
        </pc:spChg>
        <pc:spChg chg="del">
          <ac:chgData name="Vahid Farahmandian" userId="cd6732ace925dd6a" providerId="LiveId" clId="{0319F77E-5539-425A-90BA-E2006D84C8EB}" dt="2023-05-21T18:27:29.931" v="5" actId="478"/>
          <ac:spMkLst>
            <pc:docMk/>
            <pc:sldMk cId="972985469" sldId="5010"/>
            <ac:spMk id="14" creationId="{30D703BE-C571-980B-A3F2-7B9A7182B584}"/>
          </ac:spMkLst>
        </pc:spChg>
        <pc:spChg chg="del">
          <ac:chgData name="Vahid Farahmandian" userId="cd6732ace925dd6a" providerId="LiveId" clId="{0319F77E-5539-425A-90BA-E2006D84C8EB}" dt="2023-05-21T18:27:29.931" v="5" actId="478"/>
          <ac:spMkLst>
            <pc:docMk/>
            <pc:sldMk cId="972985469" sldId="5010"/>
            <ac:spMk id="15" creationId="{66ABF151-557A-136F-D465-975CAD984552}"/>
          </ac:spMkLst>
        </pc:spChg>
        <pc:spChg chg="del">
          <ac:chgData name="Vahid Farahmandian" userId="cd6732ace925dd6a" providerId="LiveId" clId="{0319F77E-5539-425A-90BA-E2006D84C8EB}" dt="2023-05-21T18:27:29.931" v="5" actId="478"/>
          <ac:spMkLst>
            <pc:docMk/>
            <pc:sldMk cId="972985469" sldId="5010"/>
            <ac:spMk id="16" creationId="{0A7D2F09-8934-FCEC-1A81-C2BAB9FA8C9A}"/>
          </ac:spMkLst>
        </pc:spChg>
        <pc:spChg chg="del">
          <ac:chgData name="Vahid Farahmandian" userId="cd6732ace925dd6a" providerId="LiveId" clId="{0319F77E-5539-425A-90BA-E2006D84C8EB}" dt="2023-05-21T18:27:29.931" v="5" actId="478"/>
          <ac:spMkLst>
            <pc:docMk/>
            <pc:sldMk cId="972985469" sldId="5010"/>
            <ac:spMk id="17" creationId="{5D1025BA-6C3D-D0CB-CC8A-F0545CC546DC}"/>
          </ac:spMkLst>
        </pc:spChg>
        <pc:grpChg chg="del">
          <ac:chgData name="Vahid Farahmandian" userId="cd6732ace925dd6a" providerId="LiveId" clId="{0319F77E-5539-425A-90BA-E2006D84C8EB}" dt="2023-05-21T18:27:29.931" v="5" actId="478"/>
          <ac:grpSpMkLst>
            <pc:docMk/>
            <pc:sldMk cId="972985469" sldId="5010"/>
            <ac:grpSpMk id="21" creationId="{4361B9EE-41B2-AC92-C6BB-E9CF98B99F14}"/>
          </ac:grpSpMkLst>
        </pc:grpChg>
        <pc:grpChg chg="del">
          <ac:chgData name="Vahid Farahmandian" userId="cd6732ace925dd6a" providerId="LiveId" clId="{0319F77E-5539-425A-90BA-E2006D84C8EB}" dt="2023-05-21T18:27:31.487" v="6" actId="478"/>
          <ac:grpSpMkLst>
            <pc:docMk/>
            <pc:sldMk cId="972985469" sldId="5010"/>
            <ac:grpSpMk id="25" creationId="{09A8981A-2B98-A902-1676-69A82DEEC8E6}"/>
          </ac:grpSpMkLst>
        </pc:grpChg>
        <pc:grpChg chg="del">
          <ac:chgData name="Vahid Farahmandian" userId="cd6732ace925dd6a" providerId="LiveId" clId="{0319F77E-5539-425A-90BA-E2006D84C8EB}" dt="2023-05-21T18:27:29.931" v="5" actId="478"/>
          <ac:grpSpMkLst>
            <pc:docMk/>
            <pc:sldMk cId="972985469" sldId="5010"/>
            <ac:grpSpMk id="31" creationId="{93DD2C74-2330-6322-6362-19EE6A607043}"/>
          </ac:grpSpMkLst>
        </pc:grpChg>
        <pc:picChg chg="add mod">
          <ac:chgData name="Vahid Farahmandian" userId="cd6732ace925dd6a" providerId="LiveId" clId="{0319F77E-5539-425A-90BA-E2006D84C8EB}" dt="2023-05-21T18:32:28.841" v="91" actId="1076"/>
          <ac:picMkLst>
            <pc:docMk/>
            <pc:sldMk cId="972985469" sldId="5010"/>
            <ac:picMk id="4" creationId="{FCC52EA7-2C8C-15E9-2646-CDFDA55801E1}"/>
          </ac:picMkLst>
        </pc:picChg>
        <pc:picChg chg="add mod">
          <ac:chgData name="Vahid Farahmandian" userId="cd6732ace925dd6a" providerId="LiveId" clId="{0319F77E-5539-425A-90BA-E2006D84C8EB}" dt="2023-05-21T19:36:52.902" v="1846" actId="1076"/>
          <ac:picMkLst>
            <pc:docMk/>
            <pc:sldMk cId="972985469" sldId="5010"/>
            <ac:picMk id="6" creationId="{949E0C36-F2A4-3C04-734C-F8C05672B339}"/>
          </ac:picMkLst>
        </pc:picChg>
        <pc:picChg chg="add mod">
          <ac:chgData name="Vahid Farahmandian" userId="cd6732ace925dd6a" providerId="LiveId" clId="{0319F77E-5539-425A-90BA-E2006D84C8EB}" dt="2023-05-21T19:36:58.182" v="1849" actId="1076"/>
          <ac:picMkLst>
            <pc:docMk/>
            <pc:sldMk cId="972985469" sldId="5010"/>
            <ac:picMk id="7" creationId="{61E03B70-3F89-F3C8-8A00-A9DF485A43E1}"/>
          </ac:picMkLst>
        </pc:picChg>
      </pc:sldChg>
      <pc:sldChg chg="addSp delSp modSp add mod delAnim modAnim">
        <pc:chgData name="Vahid Farahmandian" userId="cd6732ace925dd6a" providerId="LiveId" clId="{0319F77E-5539-425A-90BA-E2006D84C8EB}" dt="2023-05-21T19:47:33.200" v="1959"/>
        <pc:sldMkLst>
          <pc:docMk/>
          <pc:sldMk cId="775831935" sldId="5011"/>
        </pc:sldMkLst>
        <pc:spChg chg="mod">
          <ac:chgData name="Vahid Farahmandian" userId="cd6732ace925dd6a" providerId="LiveId" clId="{0319F77E-5539-425A-90BA-E2006D84C8EB}" dt="2023-05-21T19:47:33.200" v="1959"/>
          <ac:spMkLst>
            <pc:docMk/>
            <pc:sldMk cId="775831935" sldId="5011"/>
            <ac:spMk id="2" creationId="{1491B5AD-BE91-4D0B-4165-237B9B2A8926}"/>
          </ac:spMkLst>
        </pc:spChg>
        <pc:spChg chg="del mod">
          <ac:chgData name="Vahid Farahmandian" userId="cd6732ace925dd6a" providerId="LiveId" clId="{0319F77E-5539-425A-90BA-E2006D84C8EB}" dt="2023-05-21T18:55:17.388" v="1020" actId="478"/>
          <ac:spMkLst>
            <pc:docMk/>
            <pc:sldMk cId="775831935" sldId="5011"/>
            <ac:spMk id="3" creationId="{0E785B4E-D15E-4A49-81B3-1ED5E1E44AE2}"/>
          </ac:spMkLst>
        </pc:spChg>
        <pc:spChg chg="add mod">
          <ac:chgData name="Vahid Farahmandian" userId="cd6732ace925dd6a" providerId="LiveId" clId="{0319F77E-5539-425A-90BA-E2006D84C8EB}" dt="2023-05-21T19:47:13.296" v="1953"/>
          <ac:spMkLst>
            <pc:docMk/>
            <pc:sldMk cId="775831935" sldId="5011"/>
            <ac:spMk id="3" creationId="{3A0B69A2-F64D-D21C-6777-6BCA12660BCD}"/>
          </ac:spMkLst>
        </pc:spChg>
        <pc:spChg chg="add del mod">
          <ac:chgData name="Vahid Farahmandian" userId="cd6732ace925dd6a" providerId="LiveId" clId="{0319F77E-5539-425A-90BA-E2006D84C8EB}" dt="2023-05-21T19:47:12.992" v="1952" actId="478"/>
          <ac:spMkLst>
            <pc:docMk/>
            <pc:sldMk cId="775831935" sldId="5011"/>
            <ac:spMk id="5" creationId="{9311FBF3-D2D3-E520-59D4-B9EB681CF1BC}"/>
          </ac:spMkLst>
        </pc:spChg>
        <pc:picChg chg="del">
          <ac:chgData name="Vahid Farahmandian" userId="cd6732ace925dd6a" providerId="LiveId" clId="{0319F77E-5539-425A-90BA-E2006D84C8EB}" dt="2023-05-21T18:37:58.982" v="444" actId="478"/>
          <ac:picMkLst>
            <pc:docMk/>
            <pc:sldMk cId="775831935" sldId="5011"/>
            <ac:picMk id="4" creationId="{FCC52EA7-2C8C-15E9-2646-CDFDA55801E1}"/>
          </ac:picMkLst>
        </pc:picChg>
        <pc:picChg chg="add del mod">
          <ac:chgData name="Vahid Farahmandian" userId="cd6732ace925dd6a" providerId="LiveId" clId="{0319F77E-5539-425A-90BA-E2006D84C8EB}" dt="2023-05-21T18:58:14.099" v="1047" actId="478"/>
          <ac:picMkLst>
            <pc:docMk/>
            <pc:sldMk cId="775831935" sldId="5011"/>
            <ac:picMk id="6" creationId="{4C6D1F10-7CED-326E-3D4F-93697254F70D}"/>
          </ac:picMkLst>
        </pc:picChg>
        <pc:picChg chg="add mod">
          <ac:chgData name="Vahid Farahmandian" userId="cd6732ace925dd6a" providerId="LiveId" clId="{0319F77E-5539-425A-90BA-E2006D84C8EB}" dt="2023-05-21T18:58:37.335" v="1058" actId="1038"/>
          <ac:picMkLst>
            <pc:docMk/>
            <pc:sldMk cId="775831935" sldId="5011"/>
            <ac:picMk id="7" creationId="{9189C3CD-0A42-C387-97AE-0F6512CEC367}"/>
          </ac:picMkLst>
        </pc:picChg>
        <pc:picChg chg="add mod">
          <ac:chgData name="Vahid Farahmandian" userId="cd6732ace925dd6a" providerId="LiveId" clId="{0319F77E-5539-425A-90BA-E2006D84C8EB}" dt="2023-05-21T18:58:33.948" v="1056" actId="1076"/>
          <ac:picMkLst>
            <pc:docMk/>
            <pc:sldMk cId="775831935" sldId="5011"/>
            <ac:picMk id="8" creationId="{CA48AA7A-D75B-C222-035E-5BB269CC3BD4}"/>
          </ac:picMkLst>
        </pc:picChg>
      </pc:sldChg>
      <pc:sldChg chg="del">
        <pc:chgData name="Vahid Farahmandian" userId="cd6732ace925dd6a" providerId="LiveId" clId="{0319F77E-5539-425A-90BA-E2006D84C8EB}" dt="2023-05-21T18:27:19.493" v="2" actId="47"/>
        <pc:sldMkLst>
          <pc:docMk/>
          <pc:sldMk cId="3188769928" sldId="5011"/>
        </pc:sldMkLst>
      </pc:sldChg>
      <pc:sldChg chg="addSp delSp modSp add mod modAnim">
        <pc:chgData name="Vahid Farahmandian" userId="cd6732ace925dd6a" providerId="LiveId" clId="{0319F77E-5539-425A-90BA-E2006D84C8EB}" dt="2023-05-21T19:47:30.660" v="1958"/>
        <pc:sldMkLst>
          <pc:docMk/>
          <pc:sldMk cId="1934390390" sldId="5012"/>
        </pc:sldMkLst>
        <pc:spChg chg="mod">
          <ac:chgData name="Vahid Farahmandian" userId="cd6732ace925dd6a" providerId="LiveId" clId="{0319F77E-5539-425A-90BA-E2006D84C8EB}" dt="2023-05-21T19:47:30.660" v="1958"/>
          <ac:spMkLst>
            <pc:docMk/>
            <pc:sldMk cId="1934390390" sldId="5012"/>
            <ac:spMk id="2" creationId="{1491B5AD-BE91-4D0B-4165-237B9B2A8926}"/>
          </ac:spMkLst>
        </pc:spChg>
        <pc:spChg chg="del mod">
          <ac:chgData name="Vahid Farahmandian" userId="cd6732ace925dd6a" providerId="LiveId" clId="{0319F77E-5539-425A-90BA-E2006D84C8EB}" dt="2023-05-21T18:46:16.320" v="733" actId="478"/>
          <ac:spMkLst>
            <pc:docMk/>
            <pc:sldMk cId="1934390390" sldId="5012"/>
            <ac:spMk id="3" creationId="{0E785B4E-D15E-4A49-81B3-1ED5E1E44AE2}"/>
          </ac:spMkLst>
        </pc:spChg>
        <pc:spChg chg="add mod">
          <ac:chgData name="Vahid Farahmandian" userId="cd6732ace925dd6a" providerId="LiveId" clId="{0319F77E-5539-425A-90BA-E2006D84C8EB}" dt="2023-05-21T19:47:07.853" v="1951"/>
          <ac:spMkLst>
            <pc:docMk/>
            <pc:sldMk cId="1934390390" sldId="5012"/>
            <ac:spMk id="3" creationId="{DE3993AA-7EF8-4C3D-7B51-DD7274F0472D}"/>
          </ac:spMkLst>
        </pc:spChg>
        <pc:spChg chg="add del mod">
          <ac:chgData name="Vahid Farahmandian" userId="cd6732ace925dd6a" providerId="LiveId" clId="{0319F77E-5539-425A-90BA-E2006D84C8EB}" dt="2023-05-21T18:55:21.925" v="1022" actId="478"/>
          <ac:spMkLst>
            <pc:docMk/>
            <pc:sldMk cId="1934390390" sldId="5012"/>
            <ac:spMk id="4" creationId="{0588117A-685D-983D-6FB9-80D3473200DF}"/>
          </ac:spMkLst>
        </pc:spChg>
        <pc:spChg chg="add del mod">
          <ac:chgData name="Vahid Farahmandian" userId="cd6732ace925dd6a" providerId="LiveId" clId="{0319F77E-5539-425A-90BA-E2006D84C8EB}" dt="2023-05-21T19:47:07.467" v="1950" actId="478"/>
          <ac:spMkLst>
            <pc:docMk/>
            <pc:sldMk cId="1934390390" sldId="5012"/>
            <ac:spMk id="5" creationId="{EE5D08E7-45AB-0C35-2EE5-2C80CFC705C0}"/>
          </ac:spMkLst>
        </pc:spChg>
        <pc:picChg chg="add mod">
          <ac:chgData name="Vahid Farahmandian" userId="cd6732ace925dd6a" providerId="LiveId" clId="{0319F77E-5539-425A-90BA-E2006D84C8EB}" dt="2023-05-21T19:00:35.097" v="1080" actId="1076"/>
          <ac:picMkLst>
            <pc:docMk/>
            <pc:sldMk cId="1934390390" sldId="5012"/>
            <ac:picMk id="6" creationId="{833C4B0F-E61E-AD7F-A7C5-4FB73996B15C}"/>
          </ac:picMkLst>
        </pc:picChg>
        <pc:picChg chg="add mod">
          <ac:chgData name="Vahid Farahmandian" userId="cd6732ace925dd6a" providerId="LiveId" clId="{0319F77E-5539-425A-90BA-E2006D84C8EB}" dt="2023-05-21T19:01:01.665" v="1085" actId="1076"/>
          <ac:picMkLst>
            <pc:docMk/>
            <pc:sldMk cId="1934390390" sldId="5012"/>
            <ac:picMk id="7" creationId="{2C196B5F-A6CF-86AB-BB9B-F5A6AF73571D}"/>
          </ac:picMkLst>
        </pc:picChg>
      </pc:sldChg>
      <pc:sldChg chg="del">
        <pc:chgData name="Vahid Farahmandian" userId="cd6732ace925dd6a" providerId="LiveId" clId="{0319F77E-5539-425A-90BA-E2006D84C8EB}" dt="2023-05-21T18:27:19.493" v="2" actId="47"/>
        <pc:sldMkLst>
          <pc:docMk/>
          <pc:sldMk cId="3830304382" sldId="5012"/>
        </pc:sldMkLst>
      </pc:sldChg>
      <pc:sldChg chg="addSp delSp modSp add mod modAnim">
        <pc:chgData name="Vahid Farahmandian" userId="cd6732ace925dd6a" providerId="LiveId" clId="{0319F77E-5539-425A-90BA-E2006D84C8EB}" dt="2023-05-21T19:47:02.271" v="1949" actId="14100"/>
        <pc:sldMkLst>
          <pc:docMk/>
          <pc:sldMk cId="4145437639" sldId="5013"/>
        </pc:sldMkLst>
        <pc:spChg chg="mod">
          <ac:chgData name="Vahid Farahmandian" userId="cd6732ace925dd6a" providerId="LiveId" clId="{0319F77E-5539-425A-90BA-E2006D84C8EB}" dt="2023-05-21T18:45:49.234" v="720" actId="20577"/>
          <ac:spMkLst>
            <pc:docMk/>
            <pc:sldMk cId="4145437639" sldId="5013"/>
            <ac:spMk id="2" creationId="{1491B5AD-BE91-4D0B-4165-237B9B2A8926}"/>
          </ac:spMkLst>
        </pc:spChg>
        <pc:spChg chg="del mod">
          <ac:chgData name="Vahid Farahmandian" userId="cd6732ace925dd6a" providerId="LiveId" clId="{0319F77E-5539-425A-90BA-E2006D84C8EB}" dt="2023-05-21T18:55:26.882" v="1024" actId="478"/>
          <ac:spMkLst>
            <pc:docMk/>
            <pc:sldMk cId="4145437639" sldId="5013"/>
            <ac:spMk id="3" creationId="{0E785B4E-D15E-4A49-81B3-1ED5E1E44AE2}"/>
          </ac:spMkLst>
        </pc:spChg>
        <pc:spChg chg="add mod">
          <ac:chgData name="Vahid Farahmandian" userId="cd6732ace925dd6a" providerId="LiveId" clId="{0319F77E-5539-425A-90BA-E2006D84C8EB}" dt="2023-05-21T19:47:02.271" v="1949" actId="14100"/>
          <ac:spMkLst>
            <pc:docMk/>
            <pc:sldMk cId="4145437639" sldId="5013"/>
            <ac:spMk id="4" creationId="{5020527E-5694-BD2E-80A7-F551BAE6526B}"/>
          </ac:spMkLst>
        </pc:spChg>
        <pc:picChg chg="add mod">
          <ac:chgData name="Vahid Farahmandian" userId="cd6732ace925dd6a" providerId="LiveId" clId="{0319F77E-5539-425A-90BA-E2006D84C8EB}" dt="2023-05-21T19:04:07.738" v="1102" actId="14100"/>
          <ac:picMkLst>
            <pc:docMk/>
            <pc:sldMk cId="4145437639" sldId="5013"/>
            <ac:picMk id="5" creationId="{8A219650-DF7B-D4F5-1E20-FD2B76ED0C0B}"/>
          </ac:picMkLst>
        </pc:picChg>
        <pc:picChg chg="add mod">
          <ac:chgData name="Vahid Farahmandian" userId="cd6732ace925dd6a" providerId="LiveId" clId="{0319F77E-5539-425A-90BA-E2006D84C8EB}" dt="2023-05-21T19:02:30.601" v="1092" actId="1076"/>
          <ac:picMkLst>
            <pc:docMk/>
            <pc:sldMk cId="4145437639" sldId="5013"/>
            <ac:picMk id="6" creationId="{0DDA3B19-5E21-E1CF-C135-69AD6A10FEBD}"/>
          </ac:picMkLst>
        </pc:picChg>
        <pc:picChg chg="add mod">
          <ac:chgData name="Vahid Farahmandian" userId="cd6732ace925dd6a" providerId="LiveId" clId="{0319F77E-5539-425A-90BA-E2006D84C8EB}" dt="2023-05-21T19:04:15.486" v="1104" actId="14100"/>
          <ac:picMkLst>
            <pc:docMk/>
            <pc:sldMk cId="4145437639" sldId="5013"/>
            <ac:picMk id="7" creationId="{E6F993C2-0093-6B76-D681-F5BE9878C147}"/>
          </ac:picMkLst>
        </pc:picChg>
      </pc:sldChg>
      <pc:sldChg chg="addSp delSp modSp add mod ord modAnim">
        <pc:chgData name="Vahid Farahmandian" userId="cd6732ace925dd6a" providerId="LiveId" clId="{0319F77E-5539-425A-90BA-E2006D84C8EB}" dt="2023-05-21T19:47:36.364" v="1960"/>
        <pc:sldMkLst>
          <pc:docMk/>
          <pc:sldMk cId="3225976246" sldId="5014"/>
        </pc:sldMkLst>
        <pc:spChg chg="mod">
          <ac:chgData name="Vahid Farahmandian" userId="cd6732ace925dd6a" providerId="LiveId" clId="{0319F77E-5539-425A-90BA-E2006D84C8EB}" dt="2023-05-21T19:47:36.364" v="1960"/>
          <ac:spMkLst>
            <pc:docMk/>
            <pc:sldMk cId="3225976246" sldId="5014"/>
            <ac:spMk id="2" creationId="{1491B5AD-BE91-4D0B-4165-237B9B2A8926}"/>
          </ac:spMkLst>
        </pc:spChg>
        <pc:spChg chg="del mod">
          <ac:chgData name="Vahid Farahmandian" userId="cd6732ace925dd6a" providerId="LiveId" clId="{0319F77E-5539-425A-90BA-E2006D84C8EB}" dt="2023-05-21T19:47:18.959" v="1954" actId="478"/>
          <ac:spMkLst>
            <pc:docMk/>
            <pc:sldMk cId="3225976246" sldId="5014"/>
            <ac:spMk id="3" creationId="{0E785B4E-D15E-4A49-81B3-1ED5E1E44AE2}"/>
          </ac:spMkLst>
        </pc:spChg>
        <pc:spChg chg="add mod">
          <ac:chgData name="Vahid Farahmandian" userId="cd6732ace925dd6a" providerId="LiveId" clId="{0319F77E-5539-425A-90BA-E2006D84C8EB}" dt="2023-05-21T19:47:19.291" v="1955"/>
          <ac:spMkLst>
            <pc:docMk/>
            <pc:sldMk cId="3225976246" sldId="5014"/>
            <ac:spMk id="7" creationId="{00BFB18C-3399-1B6E-9AB9-37AFC02F5649}"/>
          </ac:spMkLst>
        </pc:spChg>
        <pc:picChg chg="add mod">
          <ac:chgData name="Vahid Farahmandian" userId="cd6732ace925dd6a" providerId="LiveId" clId="{0319F77E-5539-425A-90BA-E2006D84C8EB}" dt="2023-05-21T18:57:13.533" v="1036" actId="1076"/>
          <ac:picMkLst>
            <pc:docMk/>
            <pc:sldMk cId="3225976246" sldId="5014"/>
            <ac:picMk id="4" creationId="{62191186-05DB-94A5-39FA-D9890A699BAF}"/>
          </ac:picMkLst>
        </pc:picChg>
        <pc:picChg chg="add mod">
          <ac:chgData name="Vahid Farahmandian" userId="cd6732ace925dd6a" providerId="LiveId" clId="{0319F77E-5539-425A-90BA-E2006D84C8EB}" dt="2023-05-21T18:57:11.396" v="1035" actId="1076"/>
          <ac:picMkLst>
            <pc:docMk/>
            <pc:sldMk cId="3225976246" sldId="5014"/>
            <ac:picMk id="5" creationId="{F82CE143-31E1-C283-3C7E-C7BC69911DBD}"/>
          </ac:picMkLst>
        </pc:picChg>
        <pc:picChg chg="add mod">
          <ac:chgData name="Vahid Farahmandian" userId="cd6732ace925dd6a" providerId="LiveId" clId="{0319F77E-5539-425A-90BA-E2006D84C8EB}" dt="2023-05-21T18:57:16.389" v="1037" actId="1076"/>
          <ac:picMkLst>
            <pc:docMk/>
            <pc:sldMk cId="3225976246" sldId="5014"/>
            <ac:picMk id="6" creationId="{82F84414-CB03-A0E5-EE60-28BA5E461A7F}"/>
          </ac:picMkLst>
        </pc:picChg>
      </pc:sldChg>
      <pc:sldChg chg="addSp delSp modSp add del mod modShow">
        <pc:chgData name="Vahid Farahmandian" userId="cd6732ace925dd6a" providerId="LiveId" clId="{0319F77E-5539-425A-90BA-E2006D84C8EB}" dt="2023-05-21T19:29:27.341" v="1711" actId="47"/>
        <pc:sldMkLst>
          <pc:docMk/>
          <pc:sldMk cId="4000177491" sldId="5015"/>
        </pc:sldMkLst>
        <pc:spChg chg="mod">
          <ac:chgData name="Vahid Farahmandian" userId="cd6732ace925dd6a" providerId="LiveId" clId="{0319F77E-5539-425A-90BA-E2006D84C8EB}" dt="2023-05-21T19:20:40.821" v="1501" actId="207"/>
          <ac:spMkLst>
            <pc:docMk/>
            <pc:sldMk cId="4000177491" sldId="5015"/>
            <ac:spMk id="2" creationId="{1491B5AD-BE91-4D0B-4165-237B9B2A8926}"/>
          </ac:spMkLst>
        </pc:spChg>
        <pc:spChg chg="mod">
          <ac:chgData name="Vahid Farahmandian" userId="cd6732ace925dd6a" providerId="LiveId" clId="{0319F77E-5539-425A-90BA-E2006D84C8EB}" dt="2023-05-21T19:04:33.217" v="1119" actId="20577"/>
          <ac:spMkLst>
            <pc:docMk/>
            <pc:sldMk cId="4000177491" sldId="5015"/>
            <ac:spMk id="4" creationId="{5020527E-5694-BD2E-80A7-F551BAE6526B}"/>
          </ac:spMkLst>
        </pc:spChg>
        <pc:picChg chg="add del mod">
          <ac:chgData name="Vahid Farahmandian" userId="cd6732ace925dd6a" providerId="LiveId" clId="{0319F77E-5539-425A-90BA-E2006D84C8EB}" dt="2023-05-21T19:20:25.799" v="1496" actId="478"/>
          <ac:picMkLst>
            <pc:docMk/>
            <pc:sldMk cId="4000177491" sldId="5015"/>
            <ac:picMk id="3" creationId="{013B25D1-EBD8-8881-E16D-F80722CE115B}"/>
          </ac:picMkLst>
        </pc:picChg>
        <pc:picChg chg="del">
          <ac:chgData name="Vahid Farahmandian" userId="cd6732ace925dd6a" providerId="LiveId" clId="{0319F77E-5539-425A-90BA-E2006D84C8EB}" dt="2023-05-21T19:05:02.142" v="1140" actId="478"/>
          <ac:picMkLst>
            <pc:docMk/>
            <pc:sldMk cId="4000177491" sldId="5015"/>
            <ac:picMk id="5" creationId="{8A219650-DF7B-D4F5-1E20-FD2B76ED0C0B}"/>
          </ac:picMkLst>
        </pc:picChg>
        <pc:picChg chg="del">
          <ac:chgData name="Vahid Farahmandian" userId="cd6732ace925dd6a" providerId="LiveId" clId="{0319F77E-5539-425A-90BA-E2006D84C8EB}" dt="2023-05-21T19:05:03.612" v="1141" actId="478"/>
          <ac:picMkLst>
            <pc:docMk/>
            <pc:sldMk cId="4000177491" sldId="5015"/>
            <ac:picMk id="6" creationId="{0DDA3B19-5E21-E1CF-C135-69AD6A10FEBD}"/>
          </ac:picMkLst>
        </pc:picChg>
        <pc:picChg chg="del">
          <ac:chgData name="Vahid Farahmandian" userId="cd6732ace925dd6a" providerId="LiveId" clId="{0319F77E-5539-425A-90BA-E2006D84C8EB}" dt="2023-05-21T19:05:00.774" v="1139" actId="478"/>
          <ac:picMkLst>
            <pc:docMk/>
            <pc:sldMk cId="4000177491" sldId="5015"/>
            <ac:picMk id="7" creationId="{E6F993C2-0093-6B76-D681-F5BE9878C147}"/>
          </ac:picMkLst>
        </pc:picChg>
        <pc:picChg chg="add mod">
          <ac:chgData name="Vahid Farahmandian" userId="cd6732ace925dd6a" providerId="LiveId" clId="{0319F77E-5539-425A-90BA-E2006D84C8EB}" dt="2023-05-21T19:19:13.421" v="1492" actId="1036"/>
          <ac:picMkLst>
            <pc:docMk/>
            <pc:sldMk cId="4000177491" sldId="5015"/>
            <ac:picMk id="8" creationId="{7FA99DCF-9C7A-513A-B4CA-FFCEDFC664DD}"/>
          </ac:picMkLst>
        </pc:picChg>
        <pc:picChg chg="add mod">
          <ac:chgData name="Vahid Farahmandian" userId="cd6732ace925dd6a" providerId="LiveId" clId="{0319F77E-5539-425A-90BA-E2006D84C8EB}" dt="2023-05-21T19:19:15.203" v="1493" actId="1036"/>
          <ac:picMkLst>
            <pc:docMk/>
            <pc:sldMk cId="4000177491" sldId="5015"/>
            <ac:picMk id="9" creationId="{563A6025-51FB-740B-DA32-C88E950DB52B}"/>
          </ac:picMkLst>
        </pc:picChg>
        <pc:picChg chg="add del mod">
          <ac:chgData name="Vahid Farahmandian" userId="cd6732ace925dd6a" providerId="LiveId" clId="{0319F77E-5539-425A-90BA-E2006D84C8EB}" dt="2023-05-21T19:10:54.075" v="1387" actId="478"/>
          <ac:picMkLst>
            <pc:docMk/>
            <pc:sldMk cId="4000177491" sldId="5015"/>
            <ac:picMk id="10" creationId="{223E3A37-AF9E-4B0D-0B7F-A85B810540A0}"/>
          </ac:picMkLst>
        </pc:picChg>
        <pc:picChg chg="add mod">
          <ac:chgData name="Vahid Farahmandian" userId="cd6732ace925dd6a" providerId="LiveId" clId="{0319F77E-5539-425A-90BA-E2006D84C8EB}" dt="2023-05-21T19:19:10.804" v="1490" actId="1036"/>
          <ac:picMkLst>
            <pc:docMk/>
            <pc:sldMk cId="4000177491" sldId="5015"/>
            <ac:picMk id="11" creationId="{B64074DA-8D90-3585-EEC0-0341FB669B4E}"/>
          </ac:picMkLst>
        </pc:picChg>
        <pc:picChg chg="add mod">
          <ac:chgData name="Vahid Farahmandian" userId="cd6732ace925dd6a" providerId="LiveId" clId="{0319F77E-5539-425A-90BA-E2006D84C8EB}" dt="2023-05-21T19:19:08.693" v="1484" actId="1036"/>
          <ac:picMkLst>
            <pc:docMk/>
            <pc:sldMk cId="4000177491" sldId="5015"/>
            <ac:picMk id="12" creationId="{1B2444CD-AF70-7E56-8D6F-3BD9DEF4378D}"/>
          </ac:picMkLst>
        </pc:picChg>
        <pc:picChg chg="add mod">
          <ac:chgData name="Vahid Farahmandian" userId="cd6732ace925dd6a" providerId="LiveId" clId="{0319F77E-5539-425A-90BA-E2006D84C8EB}" dt="2023-05-21T19:19:07.206" v="1482" actId="1036"/>
          <ac:picMkLst>
            <pc:docMk/>
            <pc:sldMk cId="4000177491" sldId="5015"/>
            <ac:picMk id="13" creationId="{0537E92A-EB3C-B1F6-B3D2-59EF11C160B5}"/>
          </ac:picMkLst>
        </pc:picChg>
        <pc:picChg chg="add mod">
          <ac:chgData name="Vahid Farahmandian" userId="cd6732ace925dd6a" providerId="LiveId" clId="{0319F77E-5539-425A-90BA-E2006D84C8EB}" dt="2023-05-21T19:19:05.411" v="1481" actId="1036"/>
          <ac:picMkLst>
            <pc:docMk/>
            <pc:sldMk cId="4000177491" sldId="5015"/>
            <ac:picMk id="14" creationId="{2C1D5C4B-CC03-62FD-2108-0752B1B4BC2C}"/>
          </ac:picMkLst>
        </pc:picChg>
        <pc:picChg chg="add mod">
          <ac:chgData name="Vahid Farahmandian" userId="cd6732ace925dd6a" providerId="LiveId" clId="{0319F77E-5539-425A-90BA-E2006D84C8EB}" dt="2023-05-21T19:20:33.673" v="1500" actId="1076"/>
          <ac:picMkLst>
            <pc:docMk/>
            <pc:sldMk cId="4000177491" sldId="5015"/>
            <ac:picMk id="15" creationId="{7184DBC9-BF7A-0BB1-8118-B01DEB419985}"/>
          </ac:picMkLst>
        </pc:picChg>
      </pc:sldChg>
      <pc:sldMasterChg chg="delSldLayout">
        <pc:chgData name="Vahid Farahmandian" userId="cd6732ace925dd6a" providerId="LiveId" clId="{0319F77E-5539-425A-90BA-E2006D84C8EB}" dt="2023-05-21T18:27:21.241" v="3" actId="47"/>
        <pc:sldMasterMkLst>
          <pc:docMk/>
          <pc:sldMasterMk cId="1881724970" sldId="2147484551"/>
        </pc:sldMasterMkLst>
        <pc:sldLayoutChg chg="del">
          <pc:chgData name="Vahid Farahmandian" userId="cd6732ace925dd6a" providerId="LiveId" clId="{0319F77E-5539-425A-90BA-E2006D84C8EB}" dt="2023-05-21T18:27:21.241" v="3" actId="47"/>
          <pc:sldLayoutMkLst>
            <pc:docMk/>
            <pc:sldMasterMk cId="1881724970" sldId="2147484551"/>
            <pc:sldLayoutMk cId="1830468515" sldId="2147484621"/>
          </pc:sldLayoutMkLst>
        </pc:sldLayoutChg>
        <pc:sldLayoutChg chg="del">
          <pc:chgData name="Vahid Farahmandian" userId="cd6732ace925dd6a" providerId="LiveId" clId="{0319F77E-5539-425A-90BA-E2006D84C8EB}" dt="2023-05-21T18:27:19.493" v="2" actId="47"/>
          <pc:sldLayoutMkLst>
            <pc:docMk/>
            <pc:sldMasterMk cId="1881724970" sldId="2147484551"/>
            <pc:sldLayoutMk cId="2082036470" sldId="2147484623"/>
          </pc:sldLayoutMkLst>
        </pc:sldLayoutChg>
      </pc:sldMasterChg>
    </pc:docChg>
  </pc:docChgLst>
  <pc:docChgLst>
    <pc:chgData name="Vahid Farahmandian" userId="cd6732ace925dd6a" providerId="LiveId" clId="{9AEFCDF0-AC20-40B7-8181-C330B059C178}"/>
    <pc:docChg chg="undo custSel addSld delSld modSld sldOrd delSection">
      <pc:chgData name="Vahid Farahmandian" userId="cd6732ace925dd6a" providerId="LiveId" clId="{9AEFCDF0-AC20-40B7-8181-C330B059C178}" dt="2023-01-06T13:42:37.041" v="3709" actId="1076"/>
      <pc:docMkLst>
        <pc:docMk/>
      </pc:docMkLst>
      <pc:sldChg chg="addSp delSp modSp add mod ord modAnim">
        <pc:chgData name="Vahid Farahmandian" userId="cd6732ace925dd6a" providerId="LiveId" clId="{9AEFCDF0-AC20-40B7-8181-C330B059C178}" dt="2023-01-06T12:43:25.454" v="1540"/>
        <pc:sldMkLst>
          <pc:docMk/>
          <pc:sldMk cId="1196612097" sldId="3752"/>
        </pc:sldMkLst>
        <pc:spChg chg="add del mod">
          <ac:chgData name="Vahid Farahmandian" userId="cd6732ace925dd6a" providerId="LiveId" clId="{9AEFCDF0-AC20-40B7-8181-C330B059C178}" dt="2023-01-06T12:31:47.944" v="821" actId="478"/>
          <ac:spMkLst>
            <pc:docMk/>
            <pc:sldMk cId="1196612097" sldId="3752"/>
            <ac:spMk id="3" creationId="{846D2E4D-3A1B-380E-74A5-9CC1131B5047}"/>
          </ac:spMkLst>
        </pc:spChg>
        <pc:spChg chg="mod">
          <ac:chgData name="Vahid Farahmandian" userId="cd6732ace925dd6a" providerId="LiveId" clId="{9AEFCDF0-AC20-40B7-8181-C330B059C178}" dt="2023-01-06T12:28:42.404" v="593"/>
          <ac:spMkLst>
            <pc:docMk/>
            <pc:sldMk cId="1196612097" sldId="3752"/>
            <ac:spMk id="6" creationId="{5A5BB652-4A6F-4008-A642-877EE0BDC235}"/>
          </ac:spMkLst>
        </pc:spChg>
        <pc:spChg chg="del">
          <ac:chgData name="Vahid Farahmandian" userId="cd6732ace925dd6a" providerId="LiveId" clId="{9AEFCDF0-AC20-40B7-8181-C330B059C178}" dt="2023-01-06T12:31:45.956" v="820" actId="478"/>
          <ac:spMkLst>
            <pc:docMk/>
            <pc:sldMk cId="1196612097" sldId="3752"/>
            <ac:spMk id="8" creationId="{D8EC850E-39EE-4123-BC22-590D8B24A538}"/>
          </ac:spMkLst>
        </pc:spChg>
        <pc:spChg chg="mod">
          <ac:chgData name="Vahid Farahmandian" userId="cd6732ace925dd6a" providerId="LiveId" clId="{9AEFCDF0-AC20-40B7-8181-C330B059C178}" dt="2023-01-06T12:37:29.499" v="1080" actId="20577"/>
          <ac:spMkLst>
            <pc:docMk/>
            <pc:sldMk cId="1196612097" sldId="3752"/>
            <ac:spMk id="9" creationId="{BC95CD00-72D7-401E-AA4E-E09F426C72DD}"/>
          </ac:spMkLst>
        </pc:spChg>
        <pc:spChg chg="mod">
          <ac:chgData name="Vahid Farahmandian" userId="cd6732ace925dd6a" providerId="LiveId" clId="{9AEFCDF0-AC20-40B7-8181-C330B059C178}" dt="2023-01-06T12:43:25.454" v="1540"/>
          <ac:spMkLst>
            <pc:docMk/>
            <pc:sldMk cId="1196612097" sldId="3752"/>
            <ac:spMk id="10" creationId="{225BFB01-35A4-4A86-B913-ABC9B4604040}"/>
          </ac:spMkLst>
        </pc:spChg>
        <pc:spChg chg="del">
          <ac:chgData name="Vahid Farahmandian" userId="cd6732ace925dd6a" providerId="LiveId" clId="{9AEFCDF0-AC20-40B7-8181-C330B059C178}" dt="2023-01-06T12:28:48.312" v="594" actId="478"/>
          <ac:spMkLst>
            <pc:docMk/>
            <pc:sldMk cId="1196612097" sldId="3752"/>
            <ac:spMk id="11" creationId="{E4B6FF20-32E5-4D45-B42F-6581705FC5C0}"/>
          </ac:spMkLst>
        </pc:spChg>
        <pc:spChg chg="del mod">
          <ac:chgData name="Vahid Farahmandian" userId="cd6732ace925dd6a" providerId="LiveId" clId="{9AEFCDF0-AC20-40B7-8181-C330B059C178}" dt="2023-01-06T12:28:51.753" v="596" actId="478"/>
          <ac:spMkLst>
            <pc:docMk/>
            <pc:sldMk cId="1196612097" sldId="3752"/>
            <ac:spMk id="12" creationId="{BA978923-FCF4-4D9A-A1A9-005ED7447AEC}"/>
          </ac:spMkLst>
        </pc:spChg>
        <pc:spChg chg="del">
          <ac:chgData name="Vahid Farahmandian" userId="cd6732ace925dd6a" providerId="LiveId" clId="{9AEFCDF0-AC20-40B7-8181-C330B059C178}" dt="2023-01-06T12:31:44.334" v="819" actId="478"/>
          <ac:spMkLst>
            <pc:docMk/>
            <pc:sldMk cId="1196612097" sldId="3752"/>
            <ac:spMk id="13" creationId="{97F266F3-171B-4C9C-A00C-EF47AFDA9B3F}"/>
          </ac:spMkLst>
        </pc:spChg>
        <pc:spChg chg="mod">
          <ac:chgData name="Vahid Farahmandian" userId="cd6732ace925dd6a" providerId="LiveId" clId="{9AEFCDF0-AC20-40B7-8181-C330B059C178}" dt="2023-01-06T12:36:37.306" v="1071" actId="208"/>
          <ac:spMkLst>
            <pc:docMk/>
            <pc:sldMk cId="1196612097" sldId="3752"/>
            <ac:spMk id="14" creationId="{6A327202-8320-44DE-B4D7-91DCD492B923}"/>
          </ac:spMkLst>
        </pc:spChg>
        <pc:spChg chg="mod">
          <ac:chgData name="Vahid Farahmandian" userId="cd6732ace925dd6a" providerId="LiveId" clId="{9AEFCDF0-AC20-40B7-8181-C330B059C178}" dt="2023-01-06T12:36:46.660" v="1073" actId="208"/>
          <ac:spMkLst>
            <pc:docMk/>
            <pc:sldMk cId="1196612097" sldId="3752"/>
            <ac:spMk id="15" creationId="{2D881E03-0C9F-483E-95A3-3B690397951C}"/>
          </ac:spMkLst>
        </pc:spChg>
        <pc:spChg chg="del">
          <ac:chgData name="Vahid Farahmandian" userId="cd6732ace925dd6a" providerId="LiveId" clId="{9AEFCDF0-AC20-40B7-8181-C330B059C178}" dt="2023-01-06T12:28:54.279" v="597" actId="478"/>
          <ac:spMkLst>
            <pc:docMk/>
            <pc:sldMk cId="1196612097" sldId="3752"/>
            <ac:spMk id="16" creationId="{7033B838-861D-465E-A8CD-E5E20FDD5D65}"/>
          </ac:spMkLst>
        </pc:spChg>
        <pc:spChg chg="del">
          <ac:chgData name="Vahid Farahmandian" userId="cd6732ace925dd6a" providerId="LiveId" clId="{9AEFCDF0-AC20-40B7-8181-C330B059C178}" dt="2023-01-06T12:28:56.721" v="598" actId="478"/>
          <ac:spMkLst>
            <pc:docMk/>
            <pc:sldMk cId="1196612097" sldId="3752"/>
            <ac:spMk id="17" creationId="{1CE16299-AF3F-494A-A517-CA1BBA39DDAB}"/>
          </ac:spMkLst>
        </pc:spChg>
      </pc:sldChg>
      <pc:sldChg chg="del">
        <pc:chgData name="Vahid Farahmandian" userId="cd6732ace925dd6a" providerId="LiveId" clId="{9AEFCDF0-AC20-40B7-8181-C330B059C178}" dt="2023-01-06T12:25:20.714" v="553" actId="47"/>
        <pc:sldMkLst>
          <pc:docMk/>
          <pc:sldMk cId="3096196679" sldId="3758"/>
        </pc:sldMkLst>
      </pc:sldChg>
      <pc:sldChg chg="delSp modSp add mod ord modAnim">
        <pc:chgData name="Vahid Farahmandian" userId="cd6732ace925dd6a" providerId="LiveId" clId="{9AEFCDF0-AC20-40B7-8181-C330B059C178}" dt="2023-01-06T12:51:29.020" v="1868" actId="207"/>
        <pc:sldMkLst>
          <pc:docMk/>
          <pc:sldMk cId="2985713129" sldId="3762"/>
        </pc:sldMkLst>
        <pc:spChg chg="mod">
          <ac:chgData name="Vahid Farahmandian" userId="cd6732ace925dd6a" providerId="LiveId" clId="{9AEFCDF0-AC20-40B7-8181-C330B059C178}" dt="2023-01-06T12:46:19.266" v="1608" actId="782"/>
          <ac:spMkLst>
            <pc:docMk/>
            <pc:sldMk cId="2985713129" sldId="3762"/>
            <ac:spMk id="2" creationId="{FE33E449-E4BE-47E1-A0FC-4A46BAECBEAE}"/>
          </ac:spMkLst>
        </pc:spChg>
        <pc:spChg chg="del">
          <ac:chgData name="Vahid Farahmandian" userId="cd6732ace925dd6a" providerId="LiveId" clId="{9AEFCDF0-AC20-40B7-8181-C330B059C178}" dt="2023-01-06T12:46:09.404" v="1607" actId="478"/>
          <ac:spMkLst>
            <pc:docMk/>
            <pc:sldMk cId="2985713129" sldId="3762"/>
            <ac:spMk id="3" creationId="{B8DDEDA0-37D4-4D69-87E4-F86D483113D8}"/>
          </ac:spMkLst>
        </pc:spChg>
        <pc:spChg chg="mod">
          <ac:chgData name="Vahid Farahmandian" userId="cd6732ace925dd6a" providerId="LiveId" clId="{9AEFCDF0-AC20-40B7-8181-C330B059C178}" dt="2023-01-06T12:51:17.453" v="1867" actId="207"/>
          <ac:spMkLst>
            <pc:docMk/>
            <pc:sldMk cId="2985713129" sldId="3762"/>
            <ac:spMk id="4" creationId="{6EF8A6D3-72BA-48D3-89D0-B8562EFD2ED7}"/>
          </ac:spMkLst>
        </pc:spChg>
        <pc:spChg chg="mod">
          <ac:chgData name="Vahid Farahmandian" userId="cd6732ace925dd6a" providerId="LiveId" clId="{9AEFCDF0-AC20-40B7-8181-C330B059C178}" dt="2023-01-06T12:51:29.020" v="1868" actId="207"/>
          <ac:spMkLst>
            <pc:docMk/>
            <pc:sldMk cId="2985713129" sldId="3762"/>
            <ac:spMk id="5" creationId="{166CC5A0-6169-48EB-BD5D-C472A95DF00A}"/>
          </ac:spMkLst>
        </pc:spChg>
        <pc:spChg chg="mod">
          <ac:chgData name="Vahid Farahmandian" userId="cd6732ace925dd6a" providerId="LiveId" clId="{9AEFCDF0-AC20-40B7-8181-C330B059C178}" dt="2023-01-06T12:50:30.731" v="1862" actId="207"/>
          <ac:spMkLst>
            <pc:docMk/>
            <pc:sldMk cId="2985713129" sldId="3762"/>
            <ac:spMk id="6" creationId="{2988DBF6-965F-4BFA-8358-9BF2C5A11CE8}"/>
          </ac:spMkLst>
        </pc:spChg>
        <pc:spChg chg="mod">
          <ac:chgData name="Vahid Farahmandian" userId="cd6732ace925dd6a" providerId="LiveId" clId="{9AEFCDF0-AC20-40B7-8181-C330B059C178}" dt="2023-01-06T12:51:00.043" v="1865" actId="207"/>
          <ac:spMkLst>
            <pc:docMk/>
            <pc:sldMk cId="2985713129" sldId="3762"/>
            <ac:spMk id="7" creationId="{1A7430AA-1F5B-4DEF-A865-B5017BFB9504}"/>
          </ac:spMkLst>
        </pc:spChg>
        <pc:spChg chg="mod">
          <ac:chgData name="Vahid Farahmandian" userId="cd6732ace925dd6a" providerId="LiveId" clId="{9AEFCDF0-AC20-40B7-8181-C330B059C178}" dt="2023-01-06T12:51:07.744" v="1866" actId="207"/>
          <ac:spMkLst>
            <pc:docMk/>
            <pc:sldMk cId="2985713129" sldId="3762"/>
            <ac:spMk id="8" creationId="{5ACF32AB-C813-4FA4-AEAA-1A3D47A9D7D2}"/>
          </ac:spMkLst>
        </pc:spChg>
        <pc:spChg chg="mod">
          <ac:chgData name="Vahid Farahmandian" userId="cd6732ace925dd6a" providerId="LiveId" clId="{9AEFCDF0-AC20-40B7-8181-C330B059C178}" dt="2023-01-06T12:50:53.014" v="1864" actId="207"/>
          <ac:spMkLst>
            <pc:docMk/>
            <pc:sldMk cId="2985713129" sldId="3762"/>
            <ac:spMk id="9" creationId="{7220434F-F8E8-4414-A2D7-0D7A3849D5CC}"/>
          </ac:spMkLst>
        </pc:spChg>
        <pc:spChg chg="mod">
          <ac:chgData name="Vahid Farahmandian" userId="cd6732ace925dd6a" providerId="LiveId" clId="{9AEFCDF0-AC20-40B7-8181-C330B059C178}" dt="2023-01-06T12:50:41.657" v="1863" actId="207"/>
          <ac:spMkLst>
            <pc:docMk/>
            <pc:sldMk cId="2985713129" sldId="3762"/>
            <ac:spMk id="10" creationId="{5FB869F4-17CC-4FBC-ACE6-E75A5567C370}"/>
          </ac:spMkLst>
        </pc:spChg>
        <pc:spChg chg="del">
          <ac:chgData name="Vahid Farahmandian" userId="cd6732ace925dd6a" providerId="LiveId" clId="{9AEFCDF0-AC20-40B7-8181-C330B059C178}" dt="2023-01-06T12:45:33.483" v="1572" actId="478"/>
          <ac:spMkLst>
            <pc:docMk/>
            <pc:sldMk cId="2985713129" sldId="3762"/>
            <ac:spMk id="11" creationId="{9A22E228-3EDB-4946-AEE8-A6651B6850A5}"/>
          </ac:spMkLst>
        </pc:spChg>
        <pc:grpChg chg="del">
          <ac:chgData name="Vahid Farahmandian" userId="cd6732ace925dd6a" providerId="LiveId" clId="{9AEFCDF0-AC20-40B7-8181-C330B059C178}" dt="2023-01-06T12:45:30.586" v="1571" actId="478"/>
          <ac:grpSpMkLst>
            <pc:docMk/>
            <pc:sldMk cId="2985713129" sldId="3762"/>
            <ac:grpSpMk id="14" creationId="{C07C10F4-85CC-4621-BFE7-CA5AEBFF7DD8}"/>
          </ac:grpSpMkLst>
        </pc:grpChg>
      </pc:sldChg>
      <pc:sldChg chg="modSp add mod ord">
        <pc:chgData name="Vahid Farahmandian" userId="cd6732ace925dd6a" providerId="LiveId" clId="{9AEFCDF0-AC20-40B7-8181-C330B059C178}" dt="2023-01-06T12:57:33.493" v="2043"/>
        <pc:sldMkLst>
          <pc:docMk/>
          <pc:sldMk cId="2932532130" sldId="4707"/>
        </pc:sldMkLst>
        <pc:spChg chg="mod">
          <ac:chgData name="Vahid Farahmandian" userId="cd6732ace925dd6a" providerId="LiveId" clId="{9AEFCDF0-AC20-40B7-8181-C330B059C178}" dt="2023-01-06T12:57:17.325" v="2039" actId="20577"/>
          <ac:spMkLst>
            <pc:docMk/>
            <pc:sldMk cId="2932532130" sldId="4707"/>
            <ac:spMk id="4" creationId="{A2F66FF8-2A3A-491F-BA92-5FCD8A6452BF}"/>
          </ac:spMkLst>
        </pc:spChg>
        <pc:spChg chg="mod">
          <ac:chgData name="Vahid Farahmandian" userId="cd6732ace925dd6a" providerId="LiveId" clId="{9AEFCDF0-AC20-40B7-8181-C330B059C178}" dt="2023-01-06T12:57:29.740" v="2041" actId="403"/>
          <ac:spMkLst>
            <pc:docMk/>
            <pc:sldMk cId="2932532130" sldId="4707"/>
            <ac:spMk id="8" creationId="{A38F8409-3D22-4CAB-8A1A-A509967F2C11}"/>
          </ac:spMkLst>
        </pc:spChg>
        <pc:spChg chg="mod">
          <ac:chgData name="Vahid Farahmandian" userId="cd6732ace925dd6a" providerId="LiveId" clId="{9AEFCDF0-AC20-40B7-8181-C330B059C178}" dt="2023-01-06T12:57:33.493" v="2043"/>
          <ac:spMkLst>
            <pc:docMk/>
            <pc:sldMk cId="2932532130" sldId="4707"/>
            <ac:spMk id="31" creationId="{CEE0B444-F062-4674-84FE-8D8CD5022FE9}"/>
          </ac:spMkLst>
        </pc:spChg>
      </pc:sldChg>
      <pc:sldChg chg="addSp delSp modSp mod setBg modClrScheme chgLayout">
        <pc:chgData name="Vahid Farahmandian" userId="cd6732ace925dd6a" providerId="LiveId" clId="{9AEFCDF0-AC20-40B7-8181-C330B059C178}" dt="2023-01-06T12:13:16.440" v="150" actId="1076"/>
        <pc:sldMkLst>
          <pc:docMk/>
          <pc:sldMk cId="1829298035" sldId="4749"/>
        </pc:sldMkLst>
        <pc:spChg chg="add del mod">
          <ac:chgData name="Vahid Farahmandian" userId="cd6732ace925dd6a" providerId="LiveId" clId="{9AEFCDF0-AC20-40B7-8181-C330B059C178}" dt="2023-01-06T12:11:24.154" v="136" actId="478"/>
          <ac:spMkLst>
            <pc:docMk/>
            <pc:sldMk cId="1829298035" sldId="4749"/>
            <ac:spMk id="2" creationId="{40A84192-AEE4-4B8E-33A1-08797FCE16AF}"/>
          </ac:spMkLst>
        </pc:spChg>
        <pc:spChg chg="mod ord">
          <ac:chgData name="Vahid Farahmandian" userId="cd6732ace925dd6a" providerId="LiveId" clId="{9AEFCDF0-AC20-40B7-8181-C330B059C178}" dt="2023-01-06T12:12:02.054" v="139" actId="700"/>
          <ac:spMkLst>
            <pc:docMk/>
            <pc:sldMk cId="1829298035" sldId="4749"/>
            <ac:spMk id="3" creationId="{F4F7BEDB-A91D-4815-8C97-8D89C0FC44F7}"/>
          </ac:spMkLst>
        </pc:spChg>
        <pc:spChg chg="add del mod ord">
          <ac:chgData name="Vahid Farahmandian" userId="cd6732ace925dd6a" providerId="LiveId" clId="{9AEFCDF0-AC20-40B7-8181-C330B059C178}" dt="2023-01-06T12:11:05.191" v="134" actId="700"/>
          <ac:spMkLst>
            <pc:docMk/>
            <pc:sldMk cId="1829298035" sldId="4749"/>
            <ac:spMk id="4" creationId="{D539A485-A2CA-4AB9-266B-745638BF466C}"/>
          </ac:spMkLst>
        </pc:spChg>
        <pc:spChg chg="add mod ord">
          <ac:chgData name="Vahid Farahmandian" userId="cd6732ace925dd6a" providerId="LiveId" clId="{9AEFCDF0-AC20-40B7-8181-C330B059C178}" dt="2023-01-06T12:12:02.054" v="139" actId="700"/>
          <ac:spMkLst>
            <pc:docMk/>
            <pc:sldMk cId="1829298035" sldId="4749"/>
            <ac:spMk id="6" creationId="{D7E817A5-D7F8-DDE3-1632-45EDF93B6AC0}"/>
          </ac:spMkLst>
        </pc:spChg>
        <pc:picChg chg="mod">
          <ac:chgData name="Vahid Farahmandian" userId="cd6732ace925dd6a" providerId="LiveId" clId="{9AEFCDF0-AC20-40B7-8181-C330B059C178}" dt="2023-01-06T12:12:22.272" v="146" actId="1036"/>
          <ac:picMkLst>
            <pc:docMk/>
            <pc:sldMk cId="1829298035" sldId="4749"/>
            <ac:picMk id="5" creationId="{F762BE93-36EE-7A3F-0BB0-15F9CC11396E}"/>
          </ac:picMkLst>
        </pc:picChg>
        <pc:picChg chg="add mod">
          <ac:chgData name="Vahid Farahmandian" userId="cd6732ace925dd6a" providerId="LiveId" clId="{9AEFCDF0-AC20-40B7-8181-C330B059C178}" dt="2023-01-06T12:13:16.440" v="150" actId="1076"/>
          <ac:picMkLst>
            <pc:docMk/>
            <pc:sldMk cId="1829298035" sldId="4749"/>
            <ac:picMk id="7" creationId="{8268EE50-9CFC-5B00-945B-EE7B78491809}"/>
          </ac:picMkLst>
        </pc:picChg>
      </pc:sldChg>
      <pc:sldChg chg="delSp add mod ord">
        <pc:chgData name="Vahid Farahmandian" userId="cd6732ace925dd6a" providerId="LiveId" clId="{9AEFCDF0-AC20-40B7-8181-C330B059C178}" dt="2023-01-06T12:58:23.711" v="2048" actId="478"/>
        <pc:sldMkLst>
          <pc:docMk/>
          <pc:sldMk cId="1438536586" sldId="4770"/>
        </pc:sldMkLst>
        <pc:spChg chg="del">
          <ac:chgData name="Vahid Farahmandian" userId="cd6732ace925dd6a" providerId="LiveId" clId="{9AEFCDF0-AC20-40B7-8181-C330B059C178}" dt="2023-01-06T12:58:21.053" v="2047" actId="478"/>
          <ac:spMkLst>
            <pc:docMk/>
            <pc:sldMk cId="1438536586" sldId="4770"/>
            <ac:spMk id="8" creationId="{A38F8409-3D22-4CAB-8A1A-A509967F2C11}"/>
          </ac:spMkLst>
        </pc:spChg>
        <pc:spChg chg="del">
          <ac:chgData name="Vahid Farahmandian" userId="cd6732ace925dd6a" providerId="LiveId" clId="{9AEFCDF0-AC20-40B7-8181-C330B059C178}" dt="2023-01-06T12:58:23.711" v="2048" actId="478"/>
          <ac:spMkLst>
            <pc:docMk/>
            <pc:sldMk cId="1438536586" sldId="4770"/>
            <ac:spMk id="31" creationId="{CEE0B444-F062-4674-84FE-8D8CD5022FE9}"/>
          </ac:spMkLst>
        </pc:spChg>
      </pc:sldChg>
      <pc:sldChg chg="addSp delSp modSp add mod delAnim modAnim">
        <pc:chgData name="Vahid Farahmandian" userId="cd6732ace925dd6a" providerId="LiveId" clId="{9AEFCDF0-AC20-40B7-8181-C330B059C178}" dt="2023-01-06T13:39:51.485" v="3660"/>
        <pc:sldMkLst>
          <pc:docMk/>
          <pc:sldMk cId="2516362077" sldId="4797"/>
        </pc:sldMkLst>
        <pc:spChg chg="mod">
          <ac:chgData name="Vahid Farahmandian" userId="cd6732ace925dd6a" providerId="LiveId" clId="{9AEFCDF0-AC20-40B7-8181-C330B059C178}" dt="2023-01-06T13:22:19.676" v="3169" actId="14100"/>
          <ac:spMkLst>
            <pc:docMk/>
            <pc:sldMk cId="2516362077" sldId="4797"/>
            <ac:spMk id="5" creationId="{A2C3E8FA-BFDA-413D-9253-17F3359431AB}"/>
          </ac:spMkLst>
        </pc:spChg>
        <pc:spChg chg="mod">
          <ac:chgData name="Vahid Farahmandian" userId="cd6732ace925dd6a" providerId="LiveId" clId="{9AEFCDF0-AC20-40B7-8181-C330B059C178}" dt="2023-01-06T13:22:06.377" v="3166"/>
          <ac:spMkLst>
            <pc:docMk/>
            <pc:sldMk cId="2516362077" sldId="4797"/>
            <ac:spMk id="6" creationId="{B925C235-3269-4677-998B-19770A021EA7}"/>
          </ac:spMkLst>
        </pc:spChg>
        <pc:spChg chg="del">
          <ac:chgData name="Vahid Farahmandian" userId="cd6732ace925dd6a" providerId="LiveId" clId="{9AEFCDF0-AC20-40B7-8181-C330B059C178}" dt="2023-01-06T13:17:23.301" v="2962" actId="478"/>
          <ac:spMkLst>
            <pc:docMk/>
            <pc:sldMk cId="2516362077" sldId="4797"/>
            <ac:spMk id="8" creationId="{65953FD0-46F8-48EC-84AA-6BD62EF36C12}"/>
          </ac:spMkLst>
        </pc:spChg>
        <pc:spChg chg="add mod">
          <ac:chgData name="Vahid Farahmandian" userId="cd6732ace925dd6a" providerId="LiveId" clId="{9AEFCDF0-AC20-40B7-8181-C330B059C178}" dt="2023-01-06T13:16:49.856" v="2950" actId="20577"/>
          <ac:spMkLst>
            <pc:docMk/>
            <pc:sldMk cId="2516362077" sldId="4797"/>
            <ac:spMk id="9" creationId="{1F01EC73-20DF-EB99-0108-E46868AE9EC8}"/>
          </ac:spMkLst>
        </pc:spChg>
        <pc:spChg chg="add del mod">
          <ac:chgData name="Vahid Farahmandian" userId="cd6732ace925dd6a" providerId="LiveId" clId="{9AEFCDF0-AC20-40B7-8181-C330B059C178}" dt="2023-01-06T13:19:02.893" v="3022" actId="478"/>
          <ac:spMkLst>
            <pc:docMk/>
            <pc:sldMk cId="2516362077" sldId="4797"/>
            <ac:spMk id="13" creationId="{D6F03010-BC93-61C1-D8C9-FB78A6C5E9F3}"/>
          </ac:spMkLst>
        </pc:spChg>
        <pc:spChg chg="add mod">
          <ac:chgData name="Vahid Farahmandian" userId="cd6732ace925dd6a" providerId="LiveId" clId="{9AEFCDF0-AC20-40B7-8181-C330B059C178}" dt="2023-01-06T13:23:14.983" v="3203" actId="207"/>
          <ac:spMkLst>
            <pc:docMk/>
            <pc:sldMk cId="2516362077" sldId="4797"/>
            <ac:spMk id="14" creationId="{5CA2F2EC-28DB-2E41-A1C6-FA7206D5EA91}"/>
          </ac:spMkLst>
        </pc:spChg>
        <pc:spChg chg="mod">
          <ac:chgData name="Vahid Farahmandian" userId="cd6732ace925dd6a" providerId="LiveId" clId="{9AEFCDF0-AC20-40B7-8181-C330B059C178}" dt="2023-01-06T13:22:25.124" v="3171" actId="14100"/>
          <ac:spMkLst>
            <pc:docMk/>
            <pc:sldMk cId="2516362077" sldId="4797"/>
            <ac:spMk id="112" creationId="{C2DA5FFE-0473-498D-8DDC-AAAF8A6B64AF}"/>
          </ac:spMkLst>
        </pc:spChg>
        <pc:spChg chg="mod">
          <ac:chgData name="Vahid Farahmandian" userId="cd6732ace925dd6a" providerId="LiveId" clId="{9AEFCDF0-AC20-40B7-8181-C330B059C178}" dt="2023-01-06T13:22:06.377" v="3166"/>
          <ac:spMkLst>
            <pc:docMk/>
            <pc:sldMk cId="2516362077" sldId="4797"/>
            <ac:spMk id="116" creationId="{F0383F34-4363-4301-8558-3B9F3A702D32}"/>
          </ac:spMkLst>
        </pc:spChg>
        <pc:spChg chg="mod">
          <ac:chgData name="Vahid Farahmandian" userId="cd6732ace925dd6a" providerId="LiveId" clId="{9AEFCDF0-AC20-40B7-8181-C330B059C178}" dt="2023-01-06T13:22:06.377" v="3166"/>
          <ac:spMkLst>
            <pc:docMk/>
            <pc:sldMk cId="2516362077" sldId="4797"/>
            <ac:spMk id="117" creationId="{5852ABF3-2309-4E4F-A970-45E8E9E8F535}"/>
          </ac:spMkLst>
        </pc:spChg>
        <pc:spChg chg="mod">
          <ac:chgData name="Vahid Farahmandian" userId="cd6732ace925dd6a" providerId="LiveId" clId="{9AEFCDF0-AC20-40B7-8181-C330B059C178}" dt="2023-01-06T13:22:06.377" v="3166"/>
          <ac:spMkLst>
            <pc:docMk/>
            <pc:sldMk cId="2516362077" sldId="4797"/>
            <ac:spMk id="118" creationId="{61CE0F4E-780B-4BE8-B50E-037BC7DD1DE9}"/>
          </ac:spMkLst>
        </pc:spChg>
        <pc:spChg chg="del">
          <ac:chgData name="Vahid Farahmandian" userId="cd6732ace925dd6a" providerId="LiveId" clId="{9AEFCDF0-AC20-40B7-8181-C330B059C178}" dt="2023-01-06T13:18:07.362" v="3011" actId="478"/>
          <ac:spMkLst>
            <pc:docMk/>
            <pc:sldMk cId="2516362077" sldId="4797"/>
            <ac:spMk id="119" creationId="{733EF61F-14FB-43EB-895E-C804B9A0D8A0}"/>
          </ac:spMkLst>
        </pc:spChg>
        <pc:spChg chg="del">
          <ac:chgData name="Vahid Farahmandian" userId="cd6732ace925dd6a" providerId="LiveId" clId="{9AEFCDF0-AC20-40B7-8181-C330B059C178}" dt="2023-01-06T13:18:09.656" v="3012" actId="478"/>
          <ac:spMkLst>
            <pc:docMk/>
            <pc:sldMk cId="2516362077" sldId="4797"/>
            <ac:spMk id="120" creationId="{E3E10335-994B-4214-BCB6-C47EDA407A3E}"/>
          </ac:spMkLst>
        </pc:spChg>
        <pc:spChg chg="mod">
          <ac:chgData name="Vahid Farahmandian" userId="cd6732ace925dd6a" providerId="LiveId" clId="{9AEFCDF0-AC20-40B7-8181-C330B059C178}" dt="2023-01-06T13:21:59.965" v="3164" actId="404"/>
          <ac:spMkLst>
            <pc:docMk/>
            <pc:sldMk cId="2516362077" sldId="4797"/>
            <ac:spMk id="121" creationId="{A6A4C5DB-FC08-4EA6-A005-9FC152E89D21}"/>
          </ac:spMkLst>
        </pc:spChg>
        <pc:spChg chg="mod">
          <ac:chgData name="Vahid Farahmandian" userId="cd6732ace925dd6a" providerId="LiveId" clId="{9AEFCDF0-AC20-40B7-8181-C330B059C178}" dt="2023-01-06T13:21:13.632" v="3156"/>
          <ac:spMkLst>
            <pc:docMk/>
            <pc:sldMk cId="2516362077" sldId="4797"/>
            <ac:spMk id="122" creationId="{1F84ECFA-F7C2-4938-855B-8EF896E03DB4}"/>
          </ac:spMkLst>
        </pc:spChg>
        <pc:spChg chg="mod">
          <ac:chgData name="Vahid Farahmandian" userId="cd6732ace925dd6a" providerId="LiveId" clId="{9AEFCDF0-AC20-40B7-8181-C330B059C178}" dt="2023-01-06T13:21:22.834" v="3158" actId="2711"/>
          <ac:spMkLst>
            <pc:docMk/>
            <pc:sldMk cId="2516362077" sldId="4797"/>
            <ac:spMk id="123" creationId="{7F775B74-8179-4BEF-AFAC-3C0F643B350B}"/>
          </ac:spMkLst>
        </pc:spChg>
        <pc:spChg chg="mod">
          <ac:chgData name="Vahid Farahmandian" userId="cd6732ace925dd6a" providerId="LiveId" clId="{9AEFCDF0-AC20-40B7-8181-C330B059C178}" dt="2023-01-06T13:39:41.176" v="3659" actId="20577"/>
          <ac:spMkLst>
            <pc:docMk/>
            <pc:sldMk cId="2516362077" sldId="4797"/>
            <ac:spMk id="124" creationId="{D89583A0-D6BA-4C94-8727-15DA90C91737}"/>
          </ac:spMkLst>
        </pc:spChg>
        <pc:spChg chg="mod">
          <ac:chgData name="Vahid Farahmandian" userId="cd6732ace925dd6a" providerId="LiveId" clId="{9AEFCDF0-AC20-40B7-8181-C330B059C178}" dt="2023-01-06T13:21:27.170" v="3159" actId="2711"/>
          <ac:spMkLst>
            <pc:docMk/>
            <pc:sldMk cId="2516362077" sldId="4797"/>
            <ac:spMk id="125" creationId="{6EB0CE17-59B3-475D-B067-BEF54740F946}"/>
          </ac:spMkLst>
        </pc:spChg>
        <pc:spChg chg="mod">
          <ac:chgData name="Vahid Farahmandian" userId="cd6732ace925dd6a" providerId="LiveId" clId="{9AEFCDF0-AC20-40B7-8181-C330B059C178}" dt="2023-01-06T13:21:13.632" v="3156"/>
          <ac:spMkLst>
            <pc:docMk/>
            <pc:sldMk cId="2516362077" sldId="4797"/>
            <ac:spMk id="126" creationId="{4526EFB0-F805-4FE6-8E00-2CCA3C0C68A3}"/>
          </ac:spMkLst>
        </pc:spChg>
        <pc:spChg chg="mod">
          <ac:chgData name="Vahid Farahmandian" userId="cd6732ace925dd6a" providerId="LiveId" clId="{9AEFCDF0-AC20-40B7-8181-C330B059C178}" dt="2023-01-06T13:21:13.632" v="3156"/>
          <ac:spMkLst>
            <pc:docMk/>
            <pc:sldMk cId="2516362077" sldId="4797"/>
            <ac:spMk id="127" creationId="{25907967-2E9E-4018-8219-A83013DE8426}"/>
          </ac:spMkLst>
        </pc:spChg>
        <pc:spChg chg="del mod">
          <ac:chgData name="Vahid Farahmandian" userId="cd6732ace925dd6a" providerId="LiveId" clId="{9AEFCDF0-AC20-40B7-8181-C330B059C178}" dt="2023-01-06T13:20:34.550" v="3135" actId="478"/>
          <ac:spMkLst>
            <pc:docMk/>
            <pc:sldMk cId="2516362077" sldId="4797"/>
            <ac:spMk id="128" creationId="{22D65D01-F080-481F-9BD1-A0D723D7A40A}"/>
          </ac:spMkLst>
        </pc:spChg>
        <pc:spChg chg="del mod">
          <ac:chgData name="Vahid Farahmandian" userId="cd6732ace925dd6a" providerId="LiveId" clId="{9AEFCDF0-AC20-40B7-8181-C330B059C178}" dt="2023-01-06T13:20:37.158" v="3136" actId="478"/>
          <ac:spMkLst>
            <pc:docMk/>
            <pc:sldMk cId="2516362077" sldId="4797"/>
            <ac:spMk id="129" creationId="{84AB1684-C816-48C7-AE74-E4647572D506}"/>
          </ac:spMkLst>
        </pc:spChg>
        <pc:spChg chg="del mod">
          <ac:chgData name="Vahid Farahmandian" userId="cd6732ace925dd6a" providerId="LiveId" clId="{9AEFCDF0-AC20-40B7-8181-C330B059C178}" dt="2023-01-06T13:20:39.377" v="3137" actId="478"/>
          <ac:spMkLst>
            <pc:docMk/>
            <pc:sldMk cId="2516362077" sldId="4797"/>
            <ac:spMk id="130" creationId="{9FA95CFB-2E28-43D9-BB69-5CF7D8AB934B}"/>
          </ac:spMkLst>
        </pc:spChg>
        <pc:spChg chg="del mod">
          <ac:chgData name="Vahid Farahmandian" userId="cd6732ace925dd6a" providerId="LiveId" clId="{9AEFCDF0-AC20-40B7-8181-C330B059C178}" dt="2023-01-06T13:20:44.930" v="3140" actId="478"/>
          <ac:spMkLst>
            <pc:docMk/>
            <pc:sldMk cId="2516362077" sldId="4797"/>
            <ac:spMk id="131" creationId="{3B951E30-F8BF-49FC-9489-BEE605EC2912}"/>
          </ac:spMkLst>
        </pc:spChg>
        <pc:spChg chg="del mod">
          <ac:chgData name="Vahid Farahmandian" userId="cd6732ace925dd6a" providerId="LiveId" clId="{9AEFCDF0-AC20-40B7-8181-C330B059C178}" dt="2023-01-06T13:20:42.956" v="3139" actId="478"/>
          <ac:spMkLst>
            <pc:docMk/>
            <pc:sldMk cId="2516362077" sldId="4797"/>
            <ac:spMk id="132" creationId="{08ABA433-1812-42EC-9F3E-AC8D487A3751}"/>
          </ac:spMkLst>
        </pc:spChg>
        <pc:spChg chg="del mod">
          <ac:chgData name="Vahid Farahmandian" userId="cd6732ace925dd6a" providerId="LiveId" clId="{9AEFCDF0-AC20-40B7-8181-C330B059C178}" dt="2023-01-06T13:20:47.092" v="3141" actId="478"/>
          <ac:spMkLst>
            <pc:docMk/>
            <pc:sldMk cId="2516362077" sldId="4797"/>
            <ac:spMk id="133" creationId="{D0389571-FA63-44CF-BFC7-E4C6AF81A019}"/>
          </ac:spMkLst>
        </pc:spChg>
        <pc:grpChg chg="mod">
          <ac:chgData name="Vahid Farahmandian" userId="cd6732ace925dd6a" providerId="LiveId" clId="{9AEFCDF0-AC20-40B7-8181-C330B059C178}" dt="2023-01-06T13:23:25.913" v="3204" actId="1076"/>
          <ac:grpSpMkLst>
            <pc:docMk/>
            <pc:sldMk cId="2516362077" sldId="4797"/>
            <ac:grpSpMk id="3" creationId="{E0F7A462-8A20-4179-BE24-ACF170D401AC}"/>
          </ac:grpSpMkLst>
        </pc:grpChg>
        <pc:grpChg chg="mod">
          <ac:chgData name="Vahid Farahmandian" userId="cd6732ace925dd6a" providerId="LiveId" clId="{9AEFCDF0-AC20-40B7-8181-C330B059C178}" dt="2023-01-06T13:22:22.663" v="3170" actId="1076"/>
          <ac:grpSpMkLst>
            <pc:docMk/>
            <pc:sldMk cId="2516362077" sldId="4797"/>
            <ac:grpSpMk id="4" creationId="{208E7C55-D0DF-4A58-BC3C-72402094D6FA}"/>
          </ac:grpSpMkLst>
        </pc:grpChg>
        <pc:grpChg chg="del mod">
          <ac:chgData name="Vahid Farahmandian" userId="cd6732ace925dd6a" providerId="LiveId" clId="{9AEFCDF0-AC20-40B7-8181-C330B059C178}" dt="2023-01-06T13:20:42.956" v="3139" actId="478"/>
          <ac:grpSpMkLst>
            <pc:docMk/>
            <pc:sldMk cId="2516362077" sldId="4797"/>
            <ac:grpSpMk id="10" creationId="{E05309D7-943C-4D09-8F2E-D9847A047146}"/>
          </ac:grpSpMkLst>
        </pc:grpChg>
        <pc:picChg chg="add mod">
          <ac:chgData name="Vahid Farahmandian" userId="cd6732ace925dd6a" providerId="LiveId" clId="{9AEFCDF0-AC20-40B7-8181-C330B059C178}" dt="2023-01-06T13:17:20.351" v="2961" actId="1035"/>
          <ac:picMkLst>
            <pc:docMk/>
            <pc:sldMk cId="2516362077" sldId="4797"/>
            <ac:picMk id="11" creationId="{755A7507-8C0E-0333-40AD-59757CDA4FB4}"/>
          </ac:picMkLst>
        </pc:picChg>
        <pc:picChg chg="del">
          <ac:chgData name="Vahid Farahmandian" userId="cd6732ace925dd6a" providerId="LiveId" clId="{9AEFCDF0-AC20-40B7-8181-C330B059C178}" dt="2023-01-06T13:16:53.676" v="2951" actId="478"/>
          <ac:picMkLst>
            <pc:docMk/>
            <pc:sldMk cId="2516362077" sldId="4797"/>
            <ac:picMk id="74" creationId="{F47C57DF-E0DC-497C-A7F6-74E3AAE8F268}"/>
          </ac:picMkLst>
        </pc:picChg>
      </pc:sldChg>
      <pc:sldChg chg="modSp add mod">
        <pc:chgData name="Vahid Farahmandian" userId="cd6732ace925dd6a" providerId="LiveId" clId="{9AEFCDF0-AC20-40B7-8181-C330B059C178}" dt="2023-01-06T13:01:04.570" v="2206" actId="1076"/>
        <pc:sldMkLst>
          <pc:docMk/>
          <pc:sldMk cId="3654472301" sldId="4825"/>
        </pc:sldMkLst>
        <pc:spChg chg="mod">
          <ac:chgData name="Vahid Farahmandian" userId="cd6732ace925dd6a" providerId="LiveId" clId="{9AEFCDF0-AC20-40B7-8181-C330B059C178}" dt="2023-01-06T12:59:27.845" v="2051"/>
          <ac:spMkLst>
            <pc:docMk/>
            <pc:sldMk cId="3654472301" sldId="4825"/>
            <ac:spMk id="3" creationId="{947FCE9F-0622-42F4-B824-6317A96957FD}"/>
          </ac:spMkLst>
        </pc:spChg>
        <pc:spChg chg="mod">
          <ac:chgData name="Vahid Farahmandian" userId="cd6732ace925dd6a" providerId="LiveId" clId="{9AEFCDF0-AC20-40B7-8181-C330B059C178}" dt="2023-01-06T13:00:56.004" v="2204" actId="121"/>
          <ac:spMkLst>
            <pc:docMk/>
            <pc:sldMk cId="3654472301" sldId="4825"/>
            <ac:spMk id="7" creationId="{3B415806-6919-414E-A166-5214B9F6C04D}"/>
          </ac:spMkLst>
        </pc:spChg>
        <pc:spChg chg="mod">
          <ac:chgData name="Vahid Farahmandian" userId="cd6732ace925dd6a" providerId="LiveId" clId="{9AEFCDF0-AC20-40B7-8181-C330B059C178}" dt="2023-01-06T13:01:04.570" v="2206" actId="1076"/>
          <ac:spMkLst>
            <pc:docMk/>
            <pc:sldMk cId="3654472301" sldId="4825"/>
            <ac:spMk id="30" creationId="{2BD39C8C-60D9-44DC-8B73-869AB73587F3}"/>
          </ac:spMkLst>
        </pc:spChg>
        <pc:spChg chg="mod">
          <ac:chgData name="Vahid Farahmandian" userId="cd6732ace925dd6a" providerId="LiveId" clId="{9AEFCDF0-AC20-40B7-8181-C330B059C178}" dt="2023-01-06T13:01:00.554" v="2205" actId="1076"/>
          <ac:spMkLst>
            <pc:docMk/>
            <pc:sldMk cId="3654472301" sldId="4825"/>
            <ac:spMk id="31" creationId="{1466D126-C61D-4012-A63F-0C50262CAEEA}"/>
          </ac:spMkLst>
        </pc:spChg>
        <pc:spChg chg="mod">
          <ac:chgData name="Vahid Farahmandian" userId="cd6732ace925dd6a" providerId="LiveId" clId="{9AEFCDF0-AC20-40B7-8181-C330B059C178}" dt="2023-01-06T12:59:48.695" v="2073"/>
          <ac:spMkLst>
            <pc:docMk/>
            <pc:sldMk cId="3654472301" sldId="4825"/>
            <ac:spMk id="39" creationId="{40B2C4D6-206F-4ECD-8E03-F1BAB02CE71F}"/>
          </ac:spMkLst>
        </pc:spChg>
        <pc:spChg chg="mod">
          <ac:chgData name="Vahid Farahmandian" userId="cd6732ace925dd6a" providerId="LiveId" clId="{9AEFCDF0-AC20-40B7-8181-C330B059C178}" dt="2023-01-06T12:59:53.711" v="2080"/>
          <ac:spMkLst>
            <pc:docMk/>
            <pc:sldMk cId="3654472301" sldId="4825"/>
            <ac:spMk id="43" creationId="{2F1A2D89-5519-4FF4-9736-9F62D2CA60FC}"/>
          </ac:spMkLst>
        </pc:spChg>
        <pc:spChg chg="mod">
          <ac:chgData name="Vahid Farahmandian" userId="cd6732ace925dd6a" providerId="LiveId" clId="{9AEFCDF0-AC20-40B7-8181-C330B059C178}" dt="2023-01-06T13:00:01.430" v="2086" actId="2711"/>
          <ac:spMkLst>
            <pc:docMk/>
            <pc:sldMk cId="3654472301" sldId="4825"/>
            <ac:spMk id="46" creationId="{56F04181-1063-46F1-865F-54272F05DB3C}"/>
          </ac:spMkLst>
        </pc:spChg>
        <pc:spChg chg="mod">
          <ac:chgData name="Vahid Farahmandian" userId="cd6732ace925dd6a" providerId="LiveId" clId="{9AEFCDF0-AC20-40B7-8181-C330B059C178}" dt="2023-01-06T12:59:38.477" v="2059" actId="403"/>
          <ac:spMkLst>
            <pc:docMk/>
            <pc:sldMk cId="3654472301" sldId="4825"/>
            <ac:spMk id="98" creationId="{3015DF5C-5F8A-4C77-8994-24C4FAFAEA10}"/>
          </ac:spMkLst>
        </pc:spChg>
      </pc:sldChg>
      <pc:sldChg chg="addSp delSp modSp add mod modAnim">
        <pc:chgData name="Vahid Farahmandian" userId="cd6732ace925dd6a" providerId="LiveId" clId="{9AEFCDF0-AC20-40B7-8181-C330B059C178}" dt="2023-01-06T13:37:07.911" v="3638"/>
        <pc:sldMkLst>
          <pc:docMk/>
          <pc:sldMk cId="198860370" sldId="4907"/>
        </pc:sldMkLst>
        <pc:spChg chg="mod">
          <ac:chgData name="Vahid Farahmandian" userId="cd6732ace925dd6a" providerId="LiveId" clId="{9AEFCDF0-AC20-40B7-8181-C330B059C178}" dt="2023-01-06T13:08:01.484" v="2461" actId="14100"/>
          <ac:spMkLst>
            <pc:docMk/>
            <pc:sldMk cId="198860370" sldId="4907"/>
            <ac:spMk id="3" creationId="{0E785B4E-D15E-4A49-81B3-1ED5E1E44AE2}"/>
          </ac:spMkLst>
        </pc:spChg>
        <pc:spChg chg="add mod">
          <ac:chgData name="Vahid Farahmandian" userId="cd6732ace925dd6a" providerId="LiveId" clId="{9AEFCDF0-AC20-40B7-8181-C330B059C178}" dt="2023-01-06T13:13:47.166" v="2799" actId="14100"/>
          <ac:spMkLst>
            <pc:docMk/>
            <pc:sldMk cId="198860370" sldId="4907"/>
            <ac:spMk id="4" creationId="{0B7196BA-13EE-11EF-19A6-0E34B34F42AE}"/>
          </ac:spMkLst>
        </pc:spChg>
        <pc:spChg chg="mod">
          <ac:chgData name="Vahid Farahmandian" userId="cd6732ace925dd6a" providerId="LiveId" clId="{9AEFCDF0-AC20-40B7-8181-C330B059C178}" dt="2023-01-06T13:07:29.800" v="2439" actId="20577"/>
          <ac:spMkLst>
            <pc:docMk/>
            <pc:sldMk cId="198860370" sldId="4907"/>
            <ac:spMk id="27" creationId="{00B0EC26-139F-4071-B3D5-C7E481D8E39A}"/>
          </ac:spMkLst>
        </pc:spChg>
        <pc:grpChg chg="del">
          <ac:chgData name="Vahid Farahmandian" userId="cd6732ace925dd6a" providerId="LiveId" clId="{9AEFCDF0-AC20-40B7-8181-C330B059C178}" dt="2023-01-06T13:08:19.145" v="2462" actId="478"/>
          <ac:grpSpMkLst>
            <pc:docMk/>
            <pc:sldMk cId="198860370" sldId="4907"/>
            <ac:grpSpMk id="23" creationId="{9C31A91F-C96E-4DDB-9218-D8EF4D3739AC}"/>
          </ac:grpSpMkLst>
        </pc:grpChg>
        <pc:grpChg chg="mod">
          <ac:chgData name="Vahid Farahmandian" userId="cd6732ace925dd6a" providerId="LiveId" clId="{9AEFCDF0-AC20-40B7-8181-C330B059C178}" dt="2023-01-06T13:07:49.518" v="2458" actId="1076"/>
          <ac:grpSpMkLst>
            <pc:docMk/>
            <pc:sldMk cId="198860370" sldId="4907"/>
            <ac:grpSpMk id="29" creationId="{BCBFB7EE-27C7-4CA5-8846-F9A6CE32A523}"/>
          </ac:grpSpMkLst>
        </pc:grpChg>
        <pc:grpChg chg="del">
          <ac:chgData name="Vahid Farahmandian" userId="cd6732ace925dd6a" providerId="LiveId" clId="{9AEFCDF0-AC20-40B7-8181-C330B059C178}" dt="2023-01-06T13:08:19.145" v="2462" actId="478"/>
          <ac:grpSpMkLst>
            <pc:docMk/>
            <pc:sldMk cId="198860370" sldId="4907"/>
            <ac:grpSpMk id="30" creationId="{087E34D5-ECDB-4CE7-9EE0-63A3E533AF1F}"/>
          </ac:grpSpMkLst>
        </pc:grpChg>
        <pc:grpChg chg="del">
          <ac:chgData name="Vahid Farahmandian" userId="cd6732ace925dd6a" providerId="LiveId" clId="{9AEFCDF0-AC20-40B7-8181-C330B059C178}" dt="2023-01-06T13:08:19.145" v="2462" actId="478"/>
          <ac:grpSpMkLst>
            <pc:docMk/>
            <pc:sldMk cId="198860370" sldId="4907"/>
            <ac:grpSpMk id="31" creationId="{15BA6F68-D776-4E62-879A-D2ACAA17D59F}"/>
          </ac:grpSpMkLst>
        </pc:grpChg>
        <pc:grpChg chg="del">
          <ac:chgData name="Vahid Farahmandian" userId="cd6732ace925dd6a" providerId="LiveId" clId="{9AEFCDF0-AC20-40B7-8181-C330B059C178}" dt="2023-01-06T13:08:19.145" v="2462" actId="478"/>
          <ac:grpSpMkLst>
            <pc:docMk/>
            <pc:sldMk cId="198860370" sldId="4907"/>
            <ac:grpSpMk id="32" creationId="{4B4AE526-A316-4EEA-B901-D8A3440C54AD}"/>
          </ac:grpSpMkLst>
        </pc:grpChg>
        <pc:grpChg chg="del">
          <ac:chgData name="Vahid Farahmandian" userId="cd6732ace925dd6a" providerId="LiveId" clId="{9AEFCDF0-AC20-40B7-8181-C330B059C178}" dt="2023-01-06T13:08:19.145" v="2462" actId="478"/>
          <ac:grpSpMkLst>
            <pc:docMk/>
            <pc:sldMk cId="198860370" sldId="4907"/>
            <ac:grpSpMk id="33" creationId="{1B4BE1C7-9FE1-4888-B5BD-C7552893A2F7}"/>
          </ac:grpSpMkLst>
        </pc:grpChg>
        <pc:grpChg chg="del">
          <ac:chgData name="Vahid Farahmandian" userId="cd6732ace925dd6a" providerId="LiveId" clId="{9AEFCDF0-AC20-40B7-8181-C330B059C178}" dt="2023-01-06T13:08:19.145" v="2462" actId="478"/>
          <ac:grpSpMkLst>
            <pc:docMk/>
            <pc:sldMk cId="198860370" sldId="4907"/>
            <ac:grpSpMk id="34" creationId="{26AAB15F-8C9A-47F5-9536-5B5B120FF2A3}"/>
          </ac:grpSpMkLst>
        </pc:grpChg>
      </pc:sldChg>
      <pc:sldChg chg="addSp delSp modSp mod ord modTransition addAnim delAnim modAnim">
        <pc:chgData name="Vahid Farahmandian" userId="cd6732ace925dd6a" providerId="LiveId" clId="{9AEFCDF0-AC20-40B7-8181-C330B059C178}" dt="2023-01-06T12:26:25.697" v="572" actId="1036"/>
        <pc:sldMkLst>
          <pc:docMk/>
          <pc:sldMk cId="3429772888" sldId="4953"/>
        </pc:sldMkLst>
        <pc:spChg chg="mod">
          <ac:chgData name="Vahid Farahmandian" userId="cd6732ace925dd6a" providerId="LiveId" clId="{9AEFCDF0-AC20-40B7-8181-C330B059C178}" dt="2023-01-06T12:26:25.697" v="572" actId="1036"/>
          <ac:spMkLst>
            <pc:docMk/>
            <pc:sldMk cId="3429772888" sldId="4953"/>
            <ac:spMk id="2" creationId="{460CFEBB-020F-4A6E-8B55-83823309FF2A}"/>
          </ac:spMkLst>
        </pc:spChg>
        <pc:spChg chg="add mod">
          <ac:chgData name="Vahid Farahmandian" userId="cd6732ace925dd6a" providerId="LiveId" clId="{9AEFCDF0-AC20-40B7-8181-C330B059C178}" dt="2023-01-06T12:21:25.602" v="470" actId="164"/>
          <ac:spMkLst>
            <pc:docMk/>
            <pc:sldMk cId="3429772888" sldId="4953"/>
            <ac:spMk id="4" creationId="{5CCB20B6-CC2C-0DD5-12D7-ADE0DC7DCD93}"/>
          </ac:spMkLst>
        </pc:spChg>
        <pc:spChg chg="add mod">
          <ac:chgData name="Vahid Farahmandian" userId="cd6732ace925dd6a" providerId="LiveId" clId="{9AEFCDF0-AC20-40B7-8181-C330B059C178}" dt="2023-01-06T12:21:25.602" v="470" actId="164"/>
          <ac:spMkLst>
            <pc:docMk/>
            <pc:sldMk cId="3429772888" sldId="4953"/>
            <ac:spMk id="6" creationId="{E5F5143B-101A-1B4F-64A2-50DCE62352DB}"/>
          </ac:spMkLst>
        </pc:spChg>
        <pc:spChg chg="add mod">
          <ac:chgData name="Vahid Farahmandian" userId="cd6732ace925dd6a" providerId="LiveId" clId="{9AEFCDF0-AC20-40B7-8181-C330B059C178}" dt="2023-01-06T12:19:52.667" v="442"/>
          <ac:spMkLst>
            <pc:docMk/>
            <pc:sldMk cId="3429772888" sldId="4953"/>
            <ac:spMk id="7" creationId="{1DBE8AA3-BC00-EB60-0826-276239AA9761}"/>
          </ac:spMkLst>
        </pc:spChg>
        <pc:spChg chg="mod">
          <ac:chgData name="Vahid Farahmandian" userId="cd6732ace925dd6a" providerId="LiveId" clId="{9AEFCDF0-AC20-40B7-8181-C330B059C178}" dt="2023-01-06T12:24:32.283" v="523" actId="1076"/>
          <ac:spMkLst>
            <pc:docMk/>
            <pc:sldMk cId="3429772888" sldId="4953"/>
            <ac:spMk id="10" creationId="{CF171746-9812-4AD9-9986-E3CF4C98F474}"/>
          </ac:spMkLst>
        </pc:spChg>
        <pc:spChg chg="del">
          <ac:chgData name="Vahid Farahmandian" userId="cd6732ace925dd6a" providerId="LiveId" clId="{9AEFCDF0-AC20-40B7-8181-C330B059C178}" dt="2023-01-06T12:16:18.781" v="307" actId="478"/>
          <ac:spMkLst>
            <pc:docMk/>
            <pc:sldMk cId="3429772888" sldId="4953"/>
            <ac:spMk id="11" creationId="{B4820398-A9CE-4723-85F8-D44D8794707B}"/>
          </ac:spMkLst>
        </pc:spChg>
        <pc:spChg chg="del">
          <ac:chgData name="Vahid Farahmandian" userId="cd6732ace925dd6a" providerId="LiveId" clId="{9AEFCDF0-AC20-40B7-8181-C330B059C178}" dt="2023-01-06T12:15:20.437" v="201" actId="478"/>
          <ac:spMkLst>
            <pc:docMk/>
            <pc:sldMk cId="3429772888" sldId="4953"/>
            <ac:spMk id="12" creationId="{FA7F5AA1-B44B-4D17-8BFD-DEB3BD22B508}"/>
          </ac:spMkLst>
        </pc:spChg>
        <pc:spChg chg="mod">
          <ac:chgData name="Vahid Farahmandian" userId="cd6732ace925dd6a" providerId="LiveId" clId="{9AEFCDF0-AC20-40B7-8181-C330B059C178}" dt="2023-01-06T12:24:23.846" v="520" actId="1076"/>
          <ac:spMkLst>
            <pc:docMk/>
            <pc:sldMk cId="3429772888" sldId="4953"/>
            <ac:spMk id="13" creationId="{4EBC152A-A2D6-442A-8C8B-0294EB8D8500}"/>
          </ac:spMkLst>
        </pc:spChg>
        <pc:spChg chg="mod">
          <ac:chgData name="Vahid Farahmandian" userId="cd6732ace925dd6a" providerId="LiveId" clId="{9AEFCDF0-AC20-40B7-8181-C330B059C178}" dt="2023-01-06T12:24:26.192" v="522" actId="1036"/>
          <ac:spMkLst>
            <pc:docMk/>
            <pc:sldMk cId="3429772888" sldId="4953"/>
            <ac:spMk id="14" creationId="{BCBA605B-ADA3-42F4-983C-1EFDCBDE5814}"/>
          </ac:spMkLst>
        </pc:spChg>
        <pc:spChg chg="mod">
          <ac:chgData name="Vahid Farahmandian" userId="cd6732ace925dd6a" providerId="LiveId" clId="{9AEFCDF0-AC20-40B7-8181-C330B059C178}" dt="2023-01-06T12:24:11.279" v="514"/>
          <ac:spMkLst>
            <pc:docMk/>
            <pc:sldMk cId="3429772888" sldId="4953"/>
            <ac:spMk id="18" creationId="{91FBFAEA-BD0E-4A91-82D0-75C1E69F388A}"/>
          </ac:spMkLst>
        </pc:spChg>
        <pc:spChg chg="add del mod">
          <ac:chgData name="Vahid Farahmandian" userId="cd6732ace925dd6a" providerId="LiveId" clId="{9AEFCDF0-AC20-40B7-8181-C330B059C178}" dt="2023-01-06T12:24:19.586" v="519" actId="1037"/>
          <ac:spMkLst>
            <pc:docMk/>
            <pc:sldMk cId="3429772888" sldId="4953"/>
            <ac:spMk id="23" creationId="{5EAB65E4-329A-4955-9AEC-F449E1FFCD93}"/>
          </ac:spMkLst>
        </pc:spChg>
        <pc:spChg chg="del mod">
          <ac:chgData name="Vahid Farahmandian" userId="cd6732ace925dd6a" providerId="LiveId" clId="{9AEFCDF0-AC20-40B7-8181-C330B059C178}" dt="2023-01-06T12:19:48.273" v="440" actId="21"/>
          <ac:spMkLst>
            <pc:docMk/>
            <pc:sldMk cId="3429772888" sldId="4953"/>
            <ac:spMk id="26" creationId="{FF5DA23E-6E38-4946-BE2E-D2CBCCFFE064}"/>
          </ac:spMkLst>
        </pc:spChg>
        <pc:spChg chg="del">
          <ac:chgData name="Vahid Farahmandian" userId="cd6732ace925dd6a" providerId="LiveId" clId="{9AEFCDF0-AC20-40B7-8181-C330B059C178}" dt="2023-01-06T12:14:34.689" v="155" actId="478"/>
          <ac:spMkLst>
            <pc:docMk/>
            <pc:sldMk cId="3429772888" sldId="4953"/>
            <ac:spMk id="27" creationId="{CB2353D8-9AB4-421E-B702-3277EBD12C73}"/>
          </ac:spMkLst>
        </pc:spChg>
        <pc:spChg chg="del">
          <ac:chgData name="Vahid Farahmandian" userId="cd6732ace925dd6a" providerId="LiveId" clId="{9AEFCDF0-AC20-40B7-8181-C330B059C178}" dt="2023-01-06T12:14:36.263" v="156" actId="478"/>
          <ac:spMkLst>
            <pc:docMk/>
            <pc:sldMk cId="3429772888" sldId="4953"/>
            <ac:spMk id="28" creationId="{4AA8392E-2AD3-460B-AE26-F5A804E26F03}"/>
          </ac:spMkLst>
        </pc:spChg>
        <pc:spChg chg="mod">
          <ac:chgData name="Vahid Farahmandian" userId="cd6732ace925dd6a" providerId="LiveId" clId="{9AEFCDF0-AC20-40B7-8181-C330B059C178}" dt="2023-01-06T12:21:25.602" v="470" actId="164"/>
          <ac:spMkLst>
            <pc:docMk/>
            <pc:sldMk cId="3429772888" sldId="4953"/>
            <ac:spMk id="29" creationId="{6EAF5919-7AB3-4863-8507-87240E2E374A}"/>
          </ac:spMkLst>
        </pc:spChg>
        <pc:spChg chg="mod">
          <ac:chgData name="Vahid Farahmandian" userId="cd6732ace925dd6a" providerId="LiveId" clId="{9AEFCDF0-AC20-40B7-8181-C330B059C178}" dt="2023-01-06T12:21:25.602" v="470" actId="164"/>
          <ac:spMkLst>
            <pc:docMk/>
            <pc:sldMk cId="3429772888" sldId="4953"/>
            <ac:spMk id="30" creationId="{EBE8D910-653C-44A4-B373-B347D1A3B600}"/>
          </ac:spMkLst>
        </pc:spChg>
        <pc:spChg chg="add del mod">
          <ac:chgData name="Vahid Farahmandian" userId="cd6732ace925dd6a" providerId="LiveId" clId="{9AEFCDF0-AC20-40B7-8181-C330B059C178}" dt="2023-01-06T12:21:32.703" v="471" actId="164"/>
          <ac:spMkLst>
            <pc:docMk/>
            <pc:sldMk cId="3429772888" sldId="4953"/>
            <ac:spMk id="31" creationId="{35164C18-6491-41FB-B843-6032790A2CD9}"/>
          </ac:spMkLst>
        </pc:spChg>
        <pc:spChg chg="add del mod">
          <ac:chgData name="Vahid Farahmandian" userId="cd6732ace925dd6a" providerId="LiveId" clId="{9AEFCDF0-AC20-40B7-8181-C330B059C178}" dt="2023-01-06T12:21:32.703" v="471" actId="164"/>
          <ac:spMkLst>
            <pc:docMk/>
            <pc:sldMk cId="3429772888" sldId="4953"/>
            <ac:spMk id="32" creationId="{33F346DC-2003-4731-8074-E8D994718D79}"/>
          </ac:spMkLst>
        </pc:spChg>
        <pc:grpChg chg="add mod">
          <ac:chgData name="Vahid Farahmandian" userId="cd6732ace925dd6a" providerId="LiveId" clId="{9AEFCDF0-AC20-40B7-8181-C330B059C178}" dt="2023-01-06T12:21:25.602" v="470" actId="164"/>
          <ac:grpSpMkLst>
            <pc:docMk/>
            <pc:sldMk cId="3429772888" sldId="4953"/>
            <ac:grpSpMk id="8" creationId="{036B9A1A-3C09-78F4-10BD-E8146895E6B8}"/>
          </ac:grpSpMkLst>
        </pc:grpChg>
        <pc:grpChg chg="add mod">
          <ac:chgData name="Vahid Farahmandian" userId="cd6732ace925dd6a" providerId="LiveId" clId="{9AEFCDF0-AC20-40B7-8181-C330B059C178}" dt="2023-01-06T12:21:32.703" v="471" actId="164"/>
          <ac:grpSpMkLst>
            <pc:docMk/>
            <pc:sldMk cId="3429772888" sldId="4953"/>
            <ac:grpSpMk id="9" creationId="{20DEEFF1-A403-C7A5-3F94-E84683212B92}"/>
          </ac:grpSpMkLst>
        </pc:grpChg>
        <pc:graphicFrameChg chg="del">
          <ac:chgData name="Vahid Farahmandian" userId="cd6732ace925dd6a" providerId="LiveId" clId="{9AEFCDF0-AC20-40B7-8181-C330B059C178}" dt="2023-01-06T12:19:51.723" v="441" actId="478"/>
          <ac:graphicFrameMkLst>
            <pc:docMk/>
            <pc:sldMk cId="3429772888" sldId="4953"/>
            <ac:graphicFrameMk id="5" creationId="{CD668D58-8DA0-40B5-9CA3-B9A3AC1831F7}"/>
          </ac:graphicFrameMkLst>
        </pc:graphicFrameChg>
        <pc:picChg chg="del">
          <ac:chgData name="Vahid Farahmandian" userId="cd6732ace925dd6a" providerId="LiveId" clId="{9AEFCDF0-AC20-40B7-8181-C330B059C178}" dt="2023-01-06T12:14:13.465" v="151" actId="478"/>
          <ac:picMkLst>
            <pc:docMk/>
            <pc:sldMk cId="3429772888" sldId="4953"/>
            <ac:picMk id="3" creationId="{848065FA-F1ED-8445-6CEF-CDD77B1506FC}"/>
          </ac:picMkLst>
        </pc:picChg>
        <pc:picChg chg="del">
          <ac:chgData name="Vahid Farahmandian" userId="cd6732ace925dd6a" providerId="LiveId" clId="{9AEFCDF0-AC20-40B7-8181-C330B059C178}" dt="2023-01-06T12:17:50.406" v="381" actId="478"/>
          <ac:picMkLst>
            <pc:docMk/>
            <pc:sldMk cId="3429772888" sldId="4953"/>
            <ac:picMk id="33" creationId="{5EC21F70-B465-4D9C-8160-AFA81E4754B8}"/>
          </ac:picMkLst>
        </pc:picChg>
      </pc:sldChg>
      <pc:sldChg chg="addSp delSp modSp mod chgLayout">
        <pc:chgData name="Vahid Farahmandian" userId="cd6732ace925dd6a" providerId="LiveId" clId="{9AEFCDF0-AC20-40B7-8181-C330B059C178}" dt="2023-01-06T13:42:37.041" v="3709" actId="1076"/>
        <pc:sldMkLst>
          <pc:docMk/>
          <pc:sldMk cId="4077004807" sldId="4969"/>
        </pc:sldMkLst>
        <pc:spChg chg="add del mod ord">
          <ac:chgData name="Vahid Farahmandian" userId="cd6732ace925dd6a" providerId="LiveId" clId="{9AEFCDF0-AC20-40B7-8181-C330B059C178}" dt="2023-01-06T13:41:20.363" v="3699" actId="700"/>
          <ac:spMkLst>
            <pc:docMk/>
            <pc:sldMk cId="4077004807" sldId="4969"/>
            <ac:spMk id="2" creationId="{459CFB44-5E03-3275-F55E-9ECCF5693E74}"/>
          </ac:spMkLst>
        </pc:spChg>
        <pc:spChg chg="add del mod ord">
          <ac:chgData name="Vahid Farahmandian" userId="cd6732ace925dd6a" providerId="LiveId" clId="{9AEFCDF0-AC20-40B7-8181-C330B059C178}" dt="2023-01-06T13:41:20.363" v="3699" actId="700"/>
          <ac:spMkLst>
            <pc:docMk/>
            <pc:sldMk cId="4077004807" sldId="4969"/>
            <ac:spMk id="3" creationId="{B8E79971-1339-2A0D-7B6A-1B181DC0A394}"/>
          </ac:spMkLst>
        </pc:spChg>
        <pc:spChg chg="add del mod ord">
          <ac:chgData name="Vahid Farahmandian" userId="cd6732ace925dd6a" providerId="LiveId" clId="{9AEFCDF0-AC20-40B7-8181-C330B059C178}" dt="2023-01-06T13:41:20.363" v="3699" actId="700"/>
          <ac:spMkLst>
            <pc:docMk/>
            <pc:sldMk cId="4077004807" sldId="4969"/>
            <ac:spMk id="4" creationId="{C6A3E2D8-AAF5-8D83-5CAF-445993B2DA72}"/>
          </ac:spMkLst>
        </pc:spChg>
        <pc:spChg chg="mod ord">
          <ac:chgData name="Vahid Farahmandian" userId="cd6732ace925dd6a" providerId="LiveId" clId="{9AEFCDF0-AC20-40B7-8181-C330B059C178}" dt="2023-01-06T13:41:20.363" v="3699" actId="700"/>
          <ac:spMkLst>
            <pc:docMk/>
            <pc:sldMk cId="4077004807" sldId="4969"/>
            <ac:spMk id="6" creationId="{832175D5-374F-4006-BEE0-6D04F1AFF074}"/>
          </ac:spMkLst>
        </pc:spChg>
        <pc:spChg chg="add mod">
          <ac:chgData name="Vahid Farahmandian" userId="cd6732ace925dd6a" providerId="LiveId" clId="{9AEFCDF0-AC20-40B7-8181-C330B059C178}" dt="2023-01-06T13:42:28.217" v="3707" actId="1076"/>
          <ac:spMkLst>
            <pc:docMk/>
            <pc:sldMk cId="4077004807" sldId="4969"/>
            <ac:spMk id="7" creationId="{0A1BE273-8439-309C-8ABD-7485338C04A6}"/>
          </ac:spMkLst>
        </pc:spChg>
        <pc:picChg chg="add mod">
          <ac:chgData name="Vahid Farahmandian" userId="cd6732ace925dd6a" providerId="LiveId" clId="{9AEFCDF0-AC20-40B7-8181-C330B059C178}" dt="2023-01-06T13:42:37.041" v="3709" actId="1076"/>
          <ac:picMkLst>
            <pc:docMk/>
            <pc:sldMk cId="4077004807" sldId="4969"/>
            <ac:picMk id="5" creationId="{7BF3B354-22BB-97C3-B05F-92B4B00A4573}"/>
          </ac:picMkLst>
        </pc:picChg>
      </pc:sldChg>
      <pc:sldChg chg="del">
        <pc:chgData name="Vahid Farahmandian" userId="cd6732ace925dd6a" providerId="LiveId" clId="{9AEFCDF0-AC20-40B7-8181-C330B059C178}" dt="2023-01-06T12:25:20.714" v="553" actId="47"/>
        <pc:sldMkLst>
          <pc:docMk/>
          <pc:sldMk cId="3829044201" sldId="4973"/>
        </pc:sldMkLst>
      </pc:sldChg>
      <pc:sldChg chg="del">
        <pc:chgData name="Vahid Farahmandian" userId="cd6732ace925dd6a" providerId="LiveId" clId="{9AEFCDF0-AC20-40B7-8181-C330B059C178}" dt="2023-01-06T12:25:20.714" v="553" actId="47"/>
        <pc:sldMkLst>
          <pc:docMk/>
          <pc:sldMk cId="4148360662" sldId="4977"/>
        </pc:sldMkLst>
      </pc:sldChg>
      <pc:sldChg chg="del">
        <pc:chgData name="Vahid Farahmandian" userId="cd6732ace925dd6a" providerId="LiveId" clId="{9AEFCDF0-AC20-40B7-8181-C330B059C178}" dt="2023-01-06T12:27:10.282" v="573" actId="47"/>
        <pc:sldMkLst>
          <pc:docMk/>
          <pc:sldMk cId="2031627563" sldId="4984"/>
        </pc:sldMkLst>
      </pc:sldChg>
      <pc:sldChg chg="del">
        <pc:chgData name="Vahid Farahmandian" userId="cd6732ace925dd6a" providerId="LiveId" clId="{9AEFCDF0-AC20-40B7-8181-C330B059C178}" dt="2023-01-06T12:27:10.282" v="573" actId="47"/>
        <pc:sldMkLst>
          <pc:docMk/>
          <pc:sldMk cId="2303961291" sldId="4985"/>
        </pc:sldMkLst>
      </pc:sldChg>
      <pc:sldChg chg="del">
        <pc:chgData name="Vahid Farahmandian" userId="cd6732ace925dd6a" providerId="LiveId" clId="{9AEFCDF0-AC20-40B7-8181-C330B059C178}" dt="2023-01-06T12:27:10.282" v="573" actId="47"/>
        <pc:sldMkLst>
          <pc:docMk/>
          <pc:sldMk cId="1621870619" sldId="4986"/>
        </pc:sldMkLst>
      </pc:sldChg>
      <pc:sldChg chg="del">
        <pc:chgData name="Vahid Farahmandian" userId="cd6732ace925dd6a" providerId="LiveId" clId="{9AEFCDF0-AC20-40B7-8181-C330B059C178}" dt="2023-01-06T12:27:10.282" v="573" actId="47"/>
        <pc:sldMkLst>
          <pc:docMk/>
          <pc:sldMk cId="3481222121" sldId="4987"/>
        </pc:sldMkLst>
      </pc:sldChg>
      <pc:sldChg chg="del">
        <pc:chgData name="Vahid Farahmandian" userId="cd6732ace925dd6a" providerId="LiveId" clId="{9AEFCDF0-AC20-40B7-8181-C330B059C178}" dt="2023-01-06T12:27:10.282" v="573" actId="47"/>
        <pc:sldMkLst>
          <pc:docMk/>
          <pc:sldMk cId="3882552003" sldId="4988"/>
        </pc:sldMkLst>
      </pc:sldChg>
      <pc:sldChg chg="del">
        <pc:chgData name="Vahid Farahmandian" userId="cd6732ace925dd6a" providerId="LiveId" clId="{9AEFCDF0-AC20-40B7-8181-C330B059C178}" dt="2023-01-06T12:27:10.282" v="573" actId="47"/>
        <pc:sldMkLst>
          <pc:docMk/>
          <pc:sldMk cId="821208715" sldId="4989"/>
        </pc:sldMkLst>
      </pc:sldChg>
      <pc:sldChg chg="del">
        <pc:chgData name="Vahid Farahmandian" userId="cd6732ace925dd6a" providerId="LiveId" clId="{9AEFCDF0-AC20-40B7-8181-C330B059C178}" dt="2023-01-06T12:27:10.282" v="573" actId="47"/>
        <pc:sldMkLst>
          <pc:docMk/>
          <pc:sldMk cId="2477424684" sldId="4990"/>
        </pc:sldMkLst>
      </pc:sldChg>
      <pc:sldChg chg="modSp mod setBg">
        <pc:chgData name="Vahid Farahmandian" userId="cd6732ace925dd6a" providerId="LiveId" clId="{9AEFCDF0-AC20-40B7-8181-C330B059C178}" dt="2023-01-06T12:26:08.624" v="560"/>
        <pc:sldMkLst>
          <pc:docMk/>
          <pc:sldMk cId="3709411861" sldId="4992"/>
        </pc:sldMkLst>
        <pc:spChg chg="mod">
          <ac:chgData name="Vahid Farahmandian" userId="cd6732ace925dd6a" providerId="LiveId" clId="{9AEFCDF0-AC20-40B7-8181-C330B059C178}" dt="2023-01-06T12:25:44.882" v="558" actId="1076"/>
          <ac:spMkLst>
            <pc:docMk/>
            <pc:sldMk cId="3709411861" sldId="4992"/>
            <ac:spMk id="2" creationId="{230E19E2-8EE6-410C-99BB-471D51F37D4D}"/>
          </ac:spMkLst>
        </pc:spChg>
      </pc:sldChg>
      <pc:sldChg chg="modSp add mod ord setBg">
        <pc:chgData name="Vahid Farahmandian" userId="cd6732ace925dd6a" providerId="LiveId" clId="{9AEFCDF0-AC20-40B7-8181-C330B059C178}" dt="2023-01-06T12:38:14.926" v="1088" actId="14100"/>
        <pc:sldMkLst>
          <pc:docMk/>
          <pc:sldMk cId="2263847302" sldId="4993"/>
        </pc:sldMkLst>
        <pc:spChg chg="mod">
          <ac:chgData name="Vahid Farahmandian" userId="cd6732ace925dd6a" providerId="LiveId" clId="{9AEFCDF0-AC20-40B7-8181-C330B059C178}" dt="2023-01-06T12:38:14.926" v="1088" actId="14100"/>
          <ac:spMkLst>
            <pc:docMk/>
            <pc:sldMk cId="2263847302" sldId="4993"/>
            <ac:spMk id="2" creationId="{230E19E2-8EE6-410C-99BB-471D51F37D4D}"/>
          </ac:spMkLst>
        </pc:spChg>
      </pc:sldChg>
      <pc:sldChg chg="addSp delSp modSp add mod ord addAnim delAnim modAnim">
        <pc:chgData name="Vahid Farahmandian" userId="cd6732ace925dd6a" providerId="LiveId" clId="{9AEFCDF0-AC20-40B7-8181-C330B059C178}" dt="2023-01-06T12:54:23.207" v="1914"/>
        <pc:sldMkLst>
          <pc:docMk/>
          <pc:sldMk cId="2742913160" sldId="4994"/>
        </pc:sldMkLst>
        <pc:spChg chg="add del mod">
          <ac:chgData name="Vahid Farahmandian" userId="cd6732ace925dd6a" providerId="LiveId" clId="{9AEFCDF0-AC20-40B7-8181-C330B059C178}" dt="2023-01-06T12:53:48.077" v="1903" actId="478"/>
          <ac:spMkLst>
            <pc:docMk/>
            <pc:sldMk cId="2742913160" sldId="4994"/>
            <ac:spMk id="3" creationId="{1B3B55B4-AA6F-61C2-FBC0-718FA733B720}"/>
          </ac:spMkLst>
        </pc:spChg>
        <pc:spChg chg="mod">
          <ac:chgData name="Vahid Farahmandian" userId="cd6732ace925dd6a" providerId="LiveId" clId="{9AEFCDF0-AC20-40B7-8181-C330B059C178}" dt="2023-01-06T12:53:27.307" v="1900" actId="20577"/>
          <ac:spMkLst>
            <pc:docMk/>
            <pc:sldMk cId="2742913160" sldId="4994"/>
            <ac:spMk id="9" creationId="{BC95CD00-72D7-401E-AA4E-E09F426C72DD}"/>
          </ac:spMkLst>
        </pc:spChg>
        <pc:spChg chg="add del mod">
          <ac:chgData name="Vahid Farahmandian" userId="cd6732ace925dd6a" providerId="LiveId" clId="{9AEFCDF0-AC20-40B7-8181-C330B059C178}" dt="2023-01-06T12:53:48.077" v="1903" actId="478"/>
          <ac:spMkLst>
            <pc:docMk/>
            <pc:sldMk cId="2742913160" sldId="4994"/>
            <ac:spMk id="10" creationId="{225BFB01-35A4-4A86-B913-ABC9B4604040}"/>
          </ac:spMkLst>
        </pc:spChg>
      </pc:sldChg>
      <pc:sldChg chg="modSp add mod ord setBg">
        <pc:chgData name="Vahid Farahmandian" userId="cd6732ace925dd6a" providerId="LiveId" clId="{9AEFCDF0-AC20-40B7-8181-C330B059C178}" dt="2023-01-06T12:44:32.058" v="1563" actId="207"/>
        <pc:sldMkLst>
          <pc:docMk/>
          <pc:sldMk cId="3080640593" sldId="4995"/>
        </pc:sldMkLst>
        <pc:spChg chg="mod">
          <ac:chgData name="Vahid Farahmandian" userId="cd6732ace925dd6a" providerId="LiveId" clId="{9AEFCDF0-AC20-40B7-8181-C330B059C178}" dt="2023-01-06T12:44:32.058" v="1563" actId="207"/>
          <ac:spMkLst>
            <pc:docMk/>
            <pc:sldMk cId="3080640593" sldId="4995"/>
            <ac:spMk id="2" creationId="{230E19E2-8EE6-410C-99BB-471D51F37D4D}"/>
          </ac:spMkLst>
        </pc:spChg>
      </pc:sldChg>
      <pc:sldChg chg="modSp add mod ord setBg">
        <pc:chgData name="Vahid Farahmandian" userId="cd6732ace925dd6a" providerId="LiveId" clId="{9AEFCDF0-AC20-40B7-8181-C330B059C178}" dt="2023-01-06T12:52:21.473" v="1874"/>
        <pc:sldMkLst>
          <pc:docMk/>
          <pc:sldMk cId="1408900234" sldId="4996"/>
        </pc:sldMkLst>
        <pc:spChg chg="mod">
          <ac:chgData name="Vahid Farahmandian" userId="cd6732ace925dd6a" providerId="LiveId" clId="{9AEFCDF0-AC20-40B7-8181-C330B059C178}" dt="2023-01-06T12:52:21.473" v="1874"/>
          <ac:spMkLst>
            <pc:docMk/>
            <pc:sldMk cId="1408900234" sldId="4996"/>
            <ac:spMk id="2" creationId="{230E19E2-8EE6-410C-99BB-471D51F37D4D}"/>
          </ac:spMkLst>
        </pc:spChg>
      </pc:sldChg>
      <pc:sldChg chg="add del ord">
        <pc:chgData name="Vahid Farahmandian" userId="cd6732ace925dd6a" providerId="LiveId" clId="{9AEFCDF0-AC20-40B7-8181-C330B059C178}" dt="2023-01-06T12:45:23.149" v="1570" actId="47"/>
        <pc:sldMkLst>
          <pc:docMk/>
          <pc:sldMk cId="3690139243" sldId="4996"/>
        </pc:sldMkLst>
      </pc:sldChg>
      <pc:sldChg chg="add del ord">
        <pc:chgData name="Vahid Farahmandian" userId="cd6732ace925dd6a" providerId="LiveId" clId="{9AEFCDF0-AC20-40B7-8181-C330B059C178}" dt="2023-01-06T12:54:48.343" v="1918" actId="47"/>
        <pc:sldMkLst>
          <pc:docMk/>
          <pc:sldMk cId="3861831135" sldId="4997"/>
        </pc:sldMkLst>
      </pc:sldChg>
      <pc:sldChg chg="modSp add ord modAnim">
        <pc:chgData name="Vahid Farahmandian" userId="cd6732ace925dd6a" providerId="LiveId" clId="{9AEFCDF0-AC20-40B7-8181-C330B059C178}" dt="2023-01-06T12:55:25.233" v="1971" actId="20577"/>
        <pc:sldMkLst>
          <pc:docMk/>
          <pc:sldMk cId="2383185293" sldId="4998"/>
        </pc:sldMkLst>
        <pc:spChg chg="mod">
          <ac:chgData name="Vahid Farahmandian" userId="cd6732ace925dd6a" providerId="LiveId" clId="{9AEFCDF0-AC20-40B7-8181-C330B059C178}" dt="2023-01-06T12:55:20.651" v="1970" actId="20577"/>
          <ac:spMkLst>
            <pc:docMk/>
            <pc:sldMk cId="2383185293" sldId="4998"/>
            <ac:spMk id="9" creationId="{BC95CD00-72D7-401E-AA4E-E09F426C72DD}"/>
          </ac:spMkLst>
        </pc:spChg>
        <pc:spChg chg="mod">
          <ac:chgData name="Vahid Farahmandian" userId="cd6732ace925dd6a" providerId="LiveId" clId="{9AEFCDF0-AC20-40B7-8181-C330B059C178}" dt="2023-01-06T12:55:25.233" v="1971" actId="20577"/>
          <ac:spMkLst>
            <pc:docMk/>
            <pc:sldMk cId="2383185293" sldId="4998"/>
            <ac:spMk id="10" creationId="{225BFB01-35A4-4A86-B913-ABC9B4604040}"/>
          </ac:spMkLst>
        </pc:spChg>
      </pc:sldChg>
      <pc:sldChg chg="modSp add mod ord setBg">
        <pc:chgData name="Vahid Farahmandian" userId="cd6732ace925dd6a" providerId="LiveId" clId="{9AEFCDF0-AC20-40B7-8181-C330B059C178}" dt="2023-01-06T12:56:06.298" v="1998" actId="20577"/>
        <pc:sldMkLst>
          <pc:docMk/>
          <pc:sldMk cId="356512822" sldId="4999"/>
        </pc:sldMkLst>
        <pc:spChg chg="mod">
          <ac:chgData name="Vahid Farahmandian" userId="cd6732ace925dd6a" providerId="LiveId" clId="{9AEFCDF0-AC20-40B7-8181-C330B059C178}" dt="2023-01-06T12:56:06.298" v="1998" actId="20577"/>
          <ac:spMkLst>
            <pc:docMk/>
            <pc:sldMk cId="356512822" sldId="4999"/>
            <ac:spMk id="2" creationId="{230E19E2-8EE6-410C-99BB-471D51F37D4D}"/>
          </ac:spMkLst>
        </pc:spChg>
      </pc:sldChg>
      <pc:sldChg chg="modSp add ord modAnim">
        <pc:chgData name="Vahid Farahmandian" userId="cd6732ace925dd6a" providerId="LiveId" clId="{9AEFCDF0-AC20-40B7-8181-C330B059C178}" dt="2023-01-06T13:41:03.246" v="3697" actId="20577"/>
        <pc:sldMkLst>
          <pc:docMk/>
          <pc:sldMk cId="597289853" sldId="5000"/>
        </pc:sldMkLst>
        <pc:spChg chg="mod">
          <ac:chgData name="Vahid Farahmandian" userId="cd6732ace925dd6a" providerId="LiveId" clId="{9AEFCDF0-AC20-40B7-8181-C330B059C178}" dt="2023-01-06T13:41:03.246" v="3697" actId="20577"/>
          <ac:spMkLst>
            <pc:docMk/>
            <pc:sldMk cId="597289853" sldId="5000"/>
            <ac:spMk id="9" creationId="{BC95CD00-72D7-401E-AA4E-E09F426C72DD}"/>
          </ac:spMkLst>
        </pc:spChg>
        <pc:spChg chg="mod">
          <ac:chgData name="Vahid Farahmandian" userId="cd6732ace925dd6a" providerId="LiveId" clId="{9AEFCDF0-AC20-40B7-8181-C330B059C178}" dt="2023-01-06T13:15:06.986" v="2935" actId="20577"/>
          <ac:spMkLst>
            <pc:docMk/>
            <pc:sldMk cId="597289853" sldId="5000"/>
            <ac:spMk id="10" creationId="{225BFB01-35A4-4A86-B913-ABC9B4604040}"/>
          </ac:spMkLst>
        </pc:spChg>
      </pc:sldChg>
      <pc:sldChg chg="addSp delSp modSp add mod modAnim">
        <pc:chgData name="Vahid Farahmandian" userId="cd6732ace925dd6a" providerId="LiveId" clId="{9AEFCDF0-AC20-40B7-8181-C330B059C178}" dt="2023-01-06T13:32:13.583" v="3485"/>
        <pc:sldMkLst>
          <pc:docMk/>
          <pc:sldMk cId="13093698" sldId="5001"/>
        </pc:sldMkLst>
        <pc:spChg chg="del mod">
          <ac:chgData name="Vahid Farahmandian" userId="cd6732ace925dd6a" providerId="LiveId" clId="{9AEFCDF0-AC20-40B7-8181-C330B059C178}" dt="2023-01-06T13:02:16.820" v="2238" actId="478"/>
          <ac:spMkLst>
            <pc:docMk/>
            <pc:sldMk cId="13093698" sldId="5001"/>
            <ac:spMk id="3" creationId="{947FCE9F-0622-42F4-B824-6317A96957FD}"/>
          </ac:spMkLst>
        </pc:spChg>
        <pc:spChg chg="del">
          <ac:chgData name="Vahid Farahmandian" userId="cd6732ace925dd6a" providerId="LiveId" clId="{9AEFCDF0-AC20-40B7-8181-C330B059C178}" dt="2023-01-06T13:02:10.570" v="2237" actId="478"/>
          <ac:spMkLst>
            <pc:docMk/>
            <pc:sldMk cId="13093698" sldId="5001"/>
            <ac:spMk id="4" creationId="{D5B152DD-7C4A-4652-B1D9-B48C3C458178}"/>
          </ac:spMkLst>
        </pc:spChg>
        <pc:spChg chg="add del mod">
          <ac:chgData name="Vahid Farahmandian" userId="cd6732ace925dd6a" providerId="LiveId" clId="{9AEFCDF0-AC20-40B7-8181-C330B059C178}" dt="2023-01-06T13:02:43.381" v="2245" actId="478"/>
          <ac:spMkLst>
            <pc:docMk/>
            <pc:sldMk cId="13093698" sldId="5001"/>
            <ac:spMk id="5" creationId="{6E9E2557-5C0A-E866-3532-5F9F8FD948E2}"/>
          </ac:spMkLst>
        </pc:spChg>
        <pc:spChg chg="del">
          <ac:chgData name="Vahid Farahmandian" userId="cd6732ace925dd6a" providerId="LiveId" clId="{9AEFCDF0-AC20-40B7-8181-C330B059C178}" dt="2023-01-06T13:02:16.820" v="2238" actId="478"/>
          <ac:spMkLst>
            <pc:docMk/>
            <pc:sldMk cId="13093698" sldId="5001"/>
            <ac:spMk id="7" creationId="{3B415806-6919-414E-A166-5214B9F6C04D}"/>
          </ac:spMkLst>
        </pc:spChg>
        <pc:spChg chg="add mod">
          <ac:chgData name="Vahid Farahmandian" userId="cd6732ace925dd6a" providerId="LiveId" clId="{9AEFCDF0-AC20-40B7-8181-C330B059C178}" dt="2023-01-06T13:02:49.617" v="2261" actId="20577"/>
          <ac:spMkLst>
            <pc:docMk/>
            <pc:sldMk cId="13093698" sldId="5001"/>
            <ac:spMk id="9" creationId="{1903B811-6E65-4B4D-A7D2-BD76687F4E8D}"/>
          </ac:spMkLst>
        </pc:spChg>
        <pc:spChg chg="add mod">
          <ac:chgData name="Vahid Farahmandian" userId="cd6732ace925dd6a" providerId="LiveId" clId="{9AEFCDF0-AC20-40B7-8181-C330B059C178}" dt="2023-01-06T13:29:10.527" v="3272" actId="1582"/>
          <ac:spMkLst>
            <pc:docMk/>
            <pc:sldMk cId="13093698" sldId="5001"/>
            <ac:spMk id="10" creationId="{8FE919A4-B474-C5AE-0646-29DEB64596C7}"/>
          </ac:spMkLst>
        </pc:spChg>
        <pc:spChg chg="add mod">
          <ac:chgData name="Vahid Farahmandian" userId="cd6732ace925dd6a" providerId="LiveId" clId="{9AEFCDF0-AC20-40B7-8181-C330B059C178}" dt="2023-01-06T13:29:16.214" v="3273" actId="1582"/>
          <ac:spMkLst>
            <pc:docMk/>
            <pc:sldMk cId="13093698" sldId="5001"/>
            <ac:spMk id="11" creationId="{D8000701-82B1-32BE-8E83-837F66C1BD8F}"/>
          </ac:spMkLst>
        </pc:spChg>
        <pc:spChg chg="add mod">
          <ac:chgData name="Vahid Farahmandian" userId="cd6732ace925dd6a" providerId="LiveId" clId="{9AEFCDF0-AC20-40B7-8181-C330B059C178}" dt="2023-01-06T13:29:21.350" v="3275" actId="1036"/>
          <ac:spMkLst>
            <pc:docMk/>
            <pc:sldMk cId="13093698" sldId="5001"/>
            <ac:spMk id="12" creationId="{49AD4C84-0F54-133E-CEBF-75A79DD78A6E}"/>
          </ac:spMkLst>
        </pc:spChg>
        <pc:spChg chg="add mod">
          <ac:chgData name="Vahid Farahmandian" userId="cd6732ace925dd6a" providerId="LiveId" clId="{9AEFCDF0-AC20-40B7-8181-C330B059C178}" dt="2023-01-06T13:29:27.772" v="3278" actId="1036"/>
          <ac:spMkLst>
            <pc:docMk/>
            <pc:sldMk cId="13093698" sldId="5001"/>
            <ac:spMk id="13" creationId="{75CBBD11-41AF-5AC1-FEFF-3B6CE2314933}"/>
          </ac:spMkLst>
        </pc:spChg>
        <pc:spChg chg="add mod">
          <ac:chgData name="Vahid Farahmandian" userId="cd6732ace925dd6a" providerId="LiveId" clId="{9AEFCDF0-AC20-40B7-8181-C330B059C178}" dt="2023-01-06T13:29:36.585" v="3279" actId="1582"/>
          <ac:spMkLst>
            <pc:docMk/>
            <pc:sldMk cId="13093698" sldId="5001"/>
            <ac:spMk id="14" creationId="{0371A0ED-B643-4B7C-5684-1F0F77C4FB66}"/>
          </ac:spMkLst>
        </pc:spChg>
        <pc:spChg chg="add mod">
          <ac:chgData name="Vahid Farahmandian" userId="cd6732ace925dd6a" providerId="LiveId" clId="{9AEFCDF0-AC20-40B7-8181-C330B059C178}" dt="2023-01-06T13:29:43.749" v="3280" actId="1582"/>
          <ac:spMkLst>
            <pc:docMk/>
            <pc:sldMk cId="13093698" sldId="5001"/>
            <ac:spMk id="15" creationId="{E29CC4D9-E258-C65D-6E67-F170483F3813}"/>
          </ac:spMkLst>
        </pc:spChg>
        <pc:spChg chg="add mod">
          <ac:chgData name="Vahid Farahmandian" userId="cd6732ace925dd6a" providerId="LiveId" clId="{9AEFCDF0-AC20-40B7-8181-C330B059C178}" dt="2023-01-06T13:31:26.601" v="3456" actId="20577"/>
          <ac:spMkLst>
            <pc:docMk/>
            <pc:sldMk cId="13093698" sldId="5001"/>
            <ac:spMk id="16" creationId="{CFFE6AE8-47AA-2C94-4774-E0730C0642AB}"/>
          </ac:spMkLst>
        </pc:spChg>
        <pc:spChg chg="del">
          <ac:chgData name="Vahid Farahmandian" userId="cd6732ace925dd6a" providerId="LiveId" clId="{9AEFCDF0-AC20-40B7-8181-C330B059C178}" dt="2023-01-06T13:02:16.820" v="2238" actId="478"/>
          <ac:spMkLst>
            <pc:docMk/>
            <pc:sldMk cId="13093698" sldId="5001"/>
            <ac:spMk id="30" creationId="{2BD39C8C-60D9-44DC-8B73-869AB73587F3}"/>
          </ac:spMkLst>
        </pc:spChg>
        <pc:spChg chg="del">
          <ac:chgData name="Vahid Farahmandian" userId="cd6732ace925dd6a" providerId="LiveId" clId="{9AEFCDF0-AC20-40B7-8181-C330B059C178}" dt="2023-01-06T13:02:16.820" v="2238" actId="478"/>
          <ac:spMkLst>
            <pc:docMk/>
            <pc:sldMk cId="13093698" sldId="5001"/>
            <ac:spMk id="31" creationId="{1466D126-C61D-4012-A63F-0C50262CAEEA}"/>
          </ac:spMkLst>
        </pc:spChg>
        <pc:spChg chg="del">
          <ac:chgData name="Vahid Farahmandian" userId="cd6732ace925dd6a" providerId="LiveId" clId="{9AEFCDF0-AC20-40B7-8181-C330B059C178}" dt="2023-01-06T13:02:16.820" v="2238" actId="478"/>
          <ac:spMkLst>
            <pc:docMk/>
            <pc:sldMk cId="13093698" sldId="5001"/>
            <ac:spMk id="39" creationId="{40B2C4D6-206F-4ECD-8E03-F1BAB02CE71F}"/>
          </ac:spMkLst>
        </pc:spChg>
        <pc:spChg chg="del">
          <ac:chgData name="Vahid Farahmandian" userId="cd6732ace925dd6a" providerId="LiveId" clId="{9AEFCDF0-AC20-40B7-8181-C330B059C178}" dt="2023-01-06T13:02:16.820" v="2238" actId="478"/>
          <ac:spMkLst>
            <pc:docMk/>
            <pc:sldMk cId="13093698" sldId="5001"/>
            <ac:spMk id="40" creationId="{B9F32FAF-4E7B-409C-876E-9CAD49741B82}"/>
          </ac:spMkLst>
        </pc:spChg>
        <pc:spChg chg="del">
          <ac:chgData name="Vahid Farahmandian" userId="cd6732ace925dd6a" providerId="LiveId" clId="{9AEFCDF0-AC20-40B7-8181-C330B059C178}" dt="2023-01-06T13:02:16.820" v="2238" actId="478"/>
          <ac:spMkLst>
            <pc:docMk/>
            <pc:sldMk cId="13093698" sldId="5001"/>
            <ac:spMk id="41" creationId="{683A83C7-A095-4324-93E1-C9F15FB895A1}"/>
          </ac:spMkLst>
        </pc:spChg>
        <pc:spChg chg="del">
          <ac:chgData name="Vahid Farahmandian" userId="cd6732ace925dd6a" providerId="LiveId" clId="{9AEFCDF0-AC20-40B7-8181-C330B059C178}" dt="2023-01-06T13:02:16.820" v="2238" actId="478"/>
          <ac:spMkLst>
            <pc:docMk/>
            <pc:sldMk cId="13093698" sldId="5001"/>
            <ac:spMk id="43" creationId="{2F1A2D89-5519-4FF4-9736-9F62D2CA60FC}"/>
          </ac:spMkLst>
        </pc:spChg>
        <pc:spChg chg="del">
          <ac:chgData name="Vahid Farahmandian" userId="cd6732ace925dd6a" providerId="LiveId" clId="{9AEFCDF0-AC20-40B7-8181-C330B059C178}" dt="2023-01-06T13:02:16.820" v="2238" actId="478"/>
          <ac:spMkLst>
            <pc:docMk/>
            <pc:sldMk cId="13093698" sldId="5001"/>
            <ac:spMk id="45" creationId="{0C6D5D34-910E-444F-B196-DF0C8078F4DA}"/>
          </ac:spMkLst>
        </pc:spChg>
        <pc:spChg chg="del">
          <ac:chgData name="Vahid Farahmandian" userId="cd6732ace925dd6a" providerId="LiveId" clId="{9AEFCDF0-AC20-40B7-8181-C330B059C178}" dt="2023-01-06T13:02:16.820" v="2238" actId="478"/>
          <ac:spMkLst>
            <pc:docMk/>
            <pc:sldMk cId="13093698" sldId="5001"/>
            <ac:spMk id="46" creationId="{56F04181-1063-46F1-865F-54272F05DB3C}"/>
          </ac:spMkLst>
        </pc:spChg>
        <pc:spChg chg="del">
          <ac:chgData name="Vahid Farahmandian" userId="cd6732ace925dd6a" providerId="LiveId" clId="{9AEFCDF0-AC20-40B7-8181-C330B059C178}" dt="2023-01-06T13:02:16.820" v="2238" actId="478"/>
          <ac:spMkLst>
            <pc:docMk/>
            <pc:sldMk cId="13093698" sldId="5001"/>
            <ac:spMk id="47" creationId="{F6771125-D44E-44A2-84CF-875156D7DD5F}"/>
          </ac:spMkLst>
        </pc:spChg>
        <pc:spChg chg="del">
          <ac:chgData name="Vahid Farahmandian" userId="cd6732ace925dd6a" providerId="LiveId" clId="{9AEFCDF0-AC20-40B7-8181-C330B059C178}" dt="2023-01-06T13:02:16.820" v="2238" actId="478"/>
          <ac:spMkLst>
            <pc:docMk/>
            <pc:sldMk cId="13093698" sldId="5001"/>
            <ac:spMk id="48" creationId="{45F93FE6-8515-49E0-B34A-053DA833B45D}"/>
          </ac:spMkLst>
        </pc:spChg>
        <pc:spChg chg="del">
          <ac:chgData name="Vahid Farahmandian" userId="cd6732ace925dd6a" providerId="LiveId" clId="{9AEFCDF0-AC20-40B7-8181-C330B059C178}" dt="2023-01-06T13:02:16.820" v="2238" actId="478"/>
          <ac:spMkLst>
            <pc:docMk/>
            <pc:sldMk cId="13093698" sldId="5001"/>
            <ac:spMk id="54" creationId="{AD854FAC-C21C-48A2-B61D-D7F75E73E641}"/>
          </ac:spMkLst>
        </pc:spChg>
        <pc:spChg chg="del">
          <ac:chgData name="Vahid Farahmandian" userId="cd6732ace925dd6a" providerId="LiveId" clId="{9AEFCDF0-AC20-40B7-8181-C330B059C178}" dt="2023-01-06T13:02:16.820" v="2238" actId="478"/>
          <ac:spMkLst>
            <pc:docMk/>
            <pc:sldMk cId="13093698" sldId="5001"/>
            <ac:spMk id="56" creationId="{F4E9AA2F-4980-4842-BEB3-1CFAC2EA7BE7}"/>
          </ac:spMkLst>
        </pc:spChg>
        <pc:spChg chg="del">
          <ac:chgData name="Vahid Farahmandian" userId="cd6732ace925dd6a" providerId="LiveId" clId="{9AEFCDF0-AC20-40B7-8181-C330B059C178}" dt="2023-01-06T13:02:16.820" v="2238" actId="478"/>
          <ac:spMkLst>
            <pc:docMk/>
            <pc:sldMk cId="13093698" sldId="5001"/>
            <ac:spMk id="98" creationId="{3015DF5C-5F8A-4C77-8994-24C4FAFAEA10}"/>
          </ac:spMkLst>
        </pc:spChg>
        <pc:grpChg chg="del">
          <ac:chgData name="Vahid Farahmandian" userId="cd6732ace925dd6a" providerId="LiveId" clId="{9AEFCDF0-AC20-40B7-8181-C330B059C178}" dt="2023-01-06T13:02:16.820" v="2238" actId="478"/>
          <ac:grpSpMkLst>
            <pc:docMk/>
            <pc:sldMk cId="13093698" sldId="5001"/>
            <ac:grpSpMk id="2" creationId="{B5B0387A-C6E1-4B46-9C98-E3F896CFA7AF}"/>
          </ac:grpSpMkLst>
        </pc:grpChg>
        <pc:grpChg chg="del">
          <ac:chgData name="Vahid Farahmandian" userId="cd6732ace925dd6a" providerId="LiveId" clId="{9AEFCDF0-AC20-40B7-8181-C330B059C178}" dt="2023-01-06T13:02:16.820" v="2238" actId="478"/>
          <ac:grpSpMkLst>
            <pc:docMk/>
            <pc:sldMk cId="13093698" sldId="5001"/>
            <ac:grpSpMk id="120" creationId="{10E1F692-0B92-47E3-B649-8618E192AF7A}"/>
          </ac:grpSpMkLst>
        </pc:grpChg>
        <pc:grpChg chg="del">
          <ac:chgData name="Vahid Farahmandian" userId="cd6732ace925dd6a" providerId="LiveId" clId="{9AEFCDF0-AC20-40B7-8181-C330B059C178}" dt="2023-01-06T13:02:16.820" v="2238" actId="478"/>
          <ac:grpSpMkLst>
            <pc:docMk/>
            <pc:sldMk cId="13093698" sldId="5001"/>
            <ac:grpSpMk id="123" creationId="{6E3440B1-BAEA-47B4-9921-1FB259A06B97}"/>
          </ac:grpSpMkLst>
        </pc:grpChg>
        <pc:grpChg chg="del">
          <ac:chgData name="Vahid Farahmandian" userId="cd6732ace925dd6a" providerId="LiveId" clId="{9AEFCDF0-AC20-40B7-8181-C330B059C178}" dt="2023-01-06T13:02:16.820" v="2238" actId="478"/>
          <ac:grpSpMkLst>
            <pc:docMk/>
            <pc:sldMk cId="13093698" sldId="5001"/>
            <ac:grpSpMk id="129" creationId="{9451DE0A-9F40-4844-9F9B-410EDF62DF6B}"/>
          </ac:grpSpMkLst>
        </pc:grpChg>
        <pc:picChg chg="add mod">
          <ac:chgData name="Vahid Farahmandian" userId="cd6732ace925dd6a" providerId="LiveId" clId="{9AEFCDF0-AC20-40B7-8181-C330B059C178}" dt="2023-01-06T13:02:58.722" v="2264" actId="14100"/>
          <ac:picMkLst>
            <pc:docMk/>
            <pc:sldMk cId="13093698" sldId="5001"/>
            <ac:picMk id="6" creationId="{8921E0C3-6550-039B-7A4D-E3409833B0C4}"/>
          </ac:picMkLst>
        </pc:picChg>
      </pc:sldChg>
      <pc:sldChg chg="addSp delSp modSp add mod modAnim">
        <pc:chgData name="Vahid Farahmandian" userId="cd6732ace925dd6a" providerId="LiveId" clId="{9AEFCDF0-AC20-40B7-8181-C330B059C178}" dt="2023-01-06T13:38:12.362" v="3655" actId="14100"/>
        <pc:sldMkLst>
          <pc:docMk/>
          <pc:sldMk cId="2273515412" sldId="5002"/>
        </pc:sldMkLst>
        <pc:spChg chg="add mod">
          <ac:chgData name="Vahid Farahmandian" userId="cd6732ace925dd6a" providerId="LiveId" clId="{9AEFCDF0-AC20-40B7-8181-C330B059C178}" dt="2023-01-06T13:32:49.844" v="3559" actId="20577"/>
          <ac:spMkLst>
            <pc:docMk/>
            <pc:sldMk cId="2273515412" sldId="5002"/>
            <ac:spMk id="3" creationId="{54C44D8D-C30A-9441-E760-72F36BE9690B}"/>
          </ac:spMkLst>
        </pc:spChg>
        <pc:spChg chg="add mod">
          <ac:chgData name="Vahid Farahmandian" userId="cd6732ace925dd6a" providerId="LiveId" clId="{9AEFCDF0-AC20-40B7-8181-C330B059C178}" dt="2023-01-06T13:37:46.539" v="3644" actId="14100"/>
          <ac:spMkLst>
            <pc:docMk/>
            <pc:sldMk cId="2273515412" sldId="5002"/>
            <ac:spMk id="4" creationId="{5EF65AE2-4BBC-7A37-1F0B-1473866B3BE6}"/>
          </ac:spMkLst>
        </pc:spChg>
        <pc:spChg chg="add mod">
          <ac:chgData name="Vahid Farahmandian" userId="cd6732ace925dd6a" providerId="LiveId" clId="{9AEFCDF0-AC20-40B7-8181-C330B059C178}" dt="2023-01-06T13:37:50.595" v="3646" actId="1076"/>
          <ac:spMkLst>
            <pc:docMk/>
            <pc:sldMk cId="2273515412" sldId="5002"/>
            <ac:spMk id="5" creationId="{7777A976-5286-0CC8-B6A4-C8D354AA79FC}"/>
          </ac:spMkLst>
        </pc:spChg>
        <pc:spChg chg="add mod">
          <ac:chgData name="Vahid Farahmandian" userId="cd6732ace925dd6a" providerId="LiveId" clId="{9AEFCDF0-AC20-40B7-8181-C330B059C178}" dt="2023-01-06T13:38:12.362" v="3655" actId="14100"/>
          <ac:spMkLst>
            <pc:docMk/>
            <pc:sldMk cId="2273515412" sldId="5002"/>
            <ac:spMk id="7" creationId="{484ACD1B-13B4-629F-E5C3-FB50BCFA7394}"/>
          </ac:spMkLst>
        </pc:spChg>
        <pc:spChg chg="mod">
          <ac:chgData name="Vahid Farahmandian" userId="cd6732ace925dd6a" providerId="LiveId" clId="{9AEFCDF0-AC20-40B7-8181-C330B059C178}" dt="2023-01-06T13:03:41.734" v="2293" actId="20577"/>
          <ac:spMkLst>
            <pc:docMk/>
            <pc:sldMk cId="2273515412" sldId="5002"/>
            <ac:spMk id="9" creationId="{1903B811-6E65-4B4D-A7D2-BD76687F4E8D}"/>
          </ac:spMkLst>
        </pc:spChg>
        <pc:picChg chg="add mod">
          <ac:chgData name="Vahid Farahmandian" userId="cd6732ace925dd6a" providerId="LiveId" clId="{9AEFCDF0-AC20-40B7-8181-C330B059C178}" dt="2023-01-06T13:38:06.769" v="3653" actId="1076"/>
          <ac:picMkLst>
            <pc:docMk/>
            <pc:sldMk cId="2273515412" sldId="5002"/>
            <ac:picMk id="2" creationId="{6A99280F-B139-CA66-A778-A0E9C2E68630}"/>
          </ac:picMkLst>
        </pc:picChg>
        <pc:picChg chg="del">
          <ac:chgData name="Vahid Farahmandian" userId="cd6732ace925dd6a" providerId="LiveId" clId="{9AEFCDF0-AC20-40B7-8181-C330B059C178}" dt="2023-01-06T13:03:43.542" v="2294" actId="478"/>
          <ac:picMkLst>
            <pc:docMk/>
            <pc:sldMk cId="2273515412" sldId="5002"/>
            <ac:picMk id="6" creationId="{8921E0C3-6550-039B-7A4D-E3409833B0C4}"/>
          </ac:picMkLst>
        </pc:picChg>
      </pc:sldChg>
      <pc:sldChg chg="add del">
        <pc:chgData name="Vahid Farahmandian" userId="cd6732ace925dd6a" providerId="LiveId" clId="{9AEFCDF0-AC20-40B7-8181-C330B059C178}" dt="2023-01-06T13:02:23.413" v="2240"/>
        <pc:sldMkLst>
          <pc:docMk/>
          <pc:sldMk cId="2491021265" sldId="5002"/>
        </pc:sldMkLst>
      </pc:sldChg>
      <pc:sldChg chg="addSp delSp modSp add mod modAnim">
        <pc:chgData name="Vahid Farahmandian" userId="cd6732ace925dd6a" providerId="LiveId" clId="{9AEFCDF0-AC20-40B7-8181-C330B059C178}" dt="2023-01-06T13:33:28.753" v="3568" actId="14100"/>
        <pc:sldMkLst>
          <pc:docMk/>
          <pc:sldMk cId="1134622633" sldId="5003"/>
        </pc:sldMkLst>
        <pc:spChg chg="add mod">
          <ac:chgData name="Vahid Farahmandian" userId="cd6732ace925dd6a" providerId="LiveId" clId="{9AEFCDF0-AC20-40B7-8181-C330B059C178}" dt="2023-01-06T13:33:15.979" v="3565" actId="14100"/>
          <ac:spMkLst>
            <pc:docMk/>
            <pc:sldMk cId="1134622633" sldId="5003"/>
            <ac:spMk id="4" creationId="{6ABB6631-4C92-7DD6-D9E2-FE190732D694}"/>
          </ac:spMkLst>
        </pc:spChg>
        <pc:spChg chg="add mod">
          <ac:chgData name="Vahid Farahmandian" userId="cd6732ace925dd6a" providerId="LiveId" clId="{9AEFCDF0-AC20-40B7-8181-C330B059C178}" dt="2023-01-06T13:33:28.753" v="3568" actId="14100"/>
          <ac:spMkLst>
            <pc:docMk/>
            <pc:sldMk cId="1134622633" sldId="5003"/>
            <ac:spMk id="5" creationId="{359B22D6-21D9-BD9F-0050-65B48247D202}"/>
          </ac:spMkLst>
        </pc:spChg>
        <pc:spChg chg="mod">
          <ac:chgData name="Vahid Farahmandian" userId="cd6732ace925dd6a" providerId="LiveId" clId="{9AEFCDF0-AC20-40B7-8181-C330B059C178}" dt="2023-01-06T13:04:16.080" v="2318" actId="20577"/>
          <ac:spMkLst>
            <pc:docMk/>
            <pc:sldMk cId="1134622633" sldId="5003"/>
            <ac:spMk id="9" creationId="{1903B811-6E65-4B4D-A7D2-BD76687F4E8D}"/>
          </ac:spMkLst>
        </pc:spChg>
        <pc:picChg chg="del">
          <ac:chgData name="Vahid Farahmandian" userId="cd6732ace925dd6a" providerId="LiveId" clId="{9AEFCDF0-AC20-40B7-8181-C330B059C178}" dt="2023-01-06T13:04:20.904" v="2319" actId="478"/>
          <ac:picMkLst>
            <pc:docMk/>
            <pc:sldMk cId="1134622633" sldId="5003"/>
            <ac:picMk id="2" creationId="{6A99280F-B139-CA66-A778-A0E9C2E68630}"/>
          </ac:picMkLst>
        </pc:picChg>
        <pc:picChg chg="add mod">
          <ac:chgData name="Vahid Farahmandian" userId="cd6732ace925dd6a" providerId="LiveId" clId="{9AEFCDF0-AC20-40B7-8181-C330B059C178}" dt="2023-01-06T13:04:35.732" v="2342" actId="1035"/>
          <ac:picMkLst>
            <pc:docMk/>
            <pc:sldMk cId="1134622633" sldId="5003"/>
            <ac:picMk id="3" creationId="{1A3C8336-DC0E-2A88-FA03-375593012059}"/>
          </ac:picMkLst>
        </pc:picChg>
      </pc:sldChg>
      <pc:sldChg chg="addSp delSp modSp add mod modAnim">
        <pc:chgData name="Vahid Farahmandian" userId="cd6732ace925dd6a" providerId="LiveId" clId="{9AEFCDF0-AC20-40B7-8181-C330B059C178}" dt="2023-01-06T13:33:46.262" v="3571" actId="14100"/>
        <pc:sldMkLst>
          <pc:docMk/>
          <pc:sldMk cId="3083782366" sldId="5004"/>
        </pc:sldMkLst>
        <pc:spChg chg="add mod">
          <ac:chgData name="Vahid Farahmandian" userId="cd6732ace925dd6a" providerId="LiveId" clId="{9AEFCDF0-AC20-40B7-8181-C330B059C178}" dt="2023-01-06T13:33:46.262" v="3571" actId="14100"/>
          <ac:spMkLst>
            <pc:docMk/>
            <pc:sldMk cId="3083782366" sldId="5004"/>
            <ac:spMk id="4" creationId="{74A77EBF-E62D-C721-B165-DF3017BB7C19}"/>
          </ac:spMkLst>
        </pc:spChg>
        <pc:spChg chg="mod">
          <ac:chgData name="Vahid Farahmandian" userId="cd6732ace925dd6a" providerId="LiveId" clId="{9AEFCDF0-AC20-40B7-8181-C330B059C178}" dt="2023-01-06T13:05:28.402" v="2389" actId="20577"/>
          <ac:spMkLst>
            <pc:docMk/>
            <pc:sldMk cId="3083782366" sldId="5004"/>
            <ac:spMk id="9" creationId="{1903B811-6E65-4B4D-A7D2-BD76687F4E8D}"/>
          </ac:spMkLst>
        </pc:spChg>
        <pc:picChg chg="add mod">
          <ac:chgData name="Vahid Farahmandian" userId="cd6732ace925dd6a" providerId="LiveId" clId="{9AEFCDF0-AC20-40B7-8181-C330B059C178}" dt="2023-01-06T13:05:43.128" v="2399" actId="1035"/>
          <ac:picMkLst>
            <pc:docMk/>
            <pc:sldMk cId="3083782366" sldId="5004"/>
            <ac:picMk id="2" creationId="{6C34AA60-6568-165A-A5D6-EF4FDA942135}"/>
          </ac:picMkLst>
        </pc:picChg>
        <pc:picChg chg="del">
          <ac:chgData name="Vahid Farahmandian" userId="cd6732ace925dd6a" providerId="LiveId" clId="{9AEFCDF0-AC20-40B7-8181-C330B059C178}" dt="2023-01-06T13:05:30.225" v="2390" actId="478"/>
          <ac:picMkLst>
            <pc:docMk/>
            <pc:sldMk cId="3083782366" sldId="5004"/>
            <ac:picMk id="3" creationId="{1A3C8336-DC0E-2A88-FA03-375593012059}"/>
          </ac:picMkLst>
        </pc:picChg>
      </pc:sldChg>
      <pc:sldChg chg="addSp delSp modSp add mod delAnim modAnim">
        <pc:chgData name="Vahid Farahmandian" userId="cd6732ace925dd6a" providerId="LiveId" clId="{9AEFCDF0-AC20-40B7-8181-C330B059C178}" dt="2023-01-06T13:36:06.149" v="3623" actId="1076"/>
        <pc:sldMkLst>
          <pc:docMk/>
          <pc:sldMk cId="2978223530" sldId="5005"/>
        </pc:sldMkLst>
        <pc:spChg chg="add del mod">
          <ac:chgData name="Vahid Farahmandian" userId="cd6732ace925dd6a" providerId="LiveId" clId="{9AEFCDF0-AC20-40B7-8181-C330B059C178}" dt="2023-01-06T13:34:07.471" v="3577" actId="478"/>
          <ac:spMkLst>
            <pc:docMk/>
            <pc:sldMk cId="2978223530" sldId="5005"/>
            <ac:spMk id="4" creationId="{F8EE1A75-B9FE-6B77-C3F9-83D4CF2D8FAE}"/>
          </ac:spMkLst>
        </pc:spChg>
        <pc:spChg chg="add mod">
          <ac:chgData name="Vahid Farahmandian" userId="cd6732ace925dd6a" providerId="LiveId" clId="{9AEFCDF0-AC20-40B7-8181-C330B059C178}" dt="2023-01-06T13:34:21.092" v="3580" actId="17032"/>
          <ac:spMkLst>
            <pc:docMk/>
            <pc:sldMk cId="2978223530" sldId="5005"/>
            <ac:spMk id="5" creationId="{70548E99-A185-E621-31AF-F170F197A0F4}"/>
          </ac:spMkLst>
        </pc:spChg>
        <pc:spChg chg="add mod">
          <ac:chgData name="Vahid Farahmandian" userId="cd6732ace925dd6a" providerId="LiveId" clId="{9AEFCDF0-AC20-40B7-8181-C330B059C178}" dt="2023-01-06T13:34:40.527" v="3587" actId="1037"/>
          <ac:spMkLst>
            <pc:docMk/>
            <pc:sldMk cId="2978223530" sldId="5005"/>
            <ac:spMk id="6" creationId="{7CB0DC23-6DC6-D703-D2AD-2514882DCB15}"/>
          </ac:spMkLst>
        </pc:spChg>
        <pc:spChg chg="add mod">
          <ac:chgData name="Vahid Farahmandian" userId="cd6732ace925dd6a" providerId="LiveId" clId="{9AEFCDF0-AC20-40B7-8181-C330B059C178}" dt="2023-01-06T13:34:57.963" v="3597" actId="1036"/>
          <ac:spMkLst>
            <pc:docMk/>
            <pc:sldMk cId="2978223530" sldId="5005"/>
            <ac:spMk id="7" creationId="{8AE42556-F131-83AC-7CBB-8FA0A94BB280}"/>
          </ac:spMkLst>
        </pc:spChg>
        <pc:spChg chg="add mod">
          <ac:chgData name="Vahid Farahmandian" userId="cd6732ace925dd6a" providerId="LiveId" clId="{9AEFCDF0-AC20-40B7-8181-C330B059C178}" dt="2023-01-06T13:35:12.409" v="3601" actId="1076"/>
          <ac:spMkLst>
            <pc:docMk/>
            <pc:sldMk cId="2978223530" sldId="5005"/>
            <ac:spMk id="8" creationId="{7B9ACC0B-F536-0D62-E7EC-3DF3323F1F46}"/>
          </ac:spMkLst>
        </pc:spChg>
        <pc:spChg chg="mod">
          <ac:chgData name="Vahid Farahmandian" userId="cd6732ace925dd6a" providerId="LiveId" clId="{9AEFCDF0-AC20-40B7-8181-C330B059C178}" dt="2023-01-06T13:06:21.710" v="2431" actId="20577"/>
          <ac:spMkLst>
            <pc:docMk/>
            <pc:sldMk cId="2978223530" sldId="5005"/>
            <ac:spMk id="9" creationId="{1903B811-6E65-4B4D-A7D2-BD76687F4E8D}"/>
          </ac:spMkLst>
        </pc:spChg>
        <pc:spChg chg="add mod">
          <ac:chgData name="Vahid Farahmandian" userId="cd6732ace925dd6a" providerId="LiveId" clId="{9AEFCDF0-AC20-40B7-8181-C330B059C178}" dt="2023-01-06T13:35:33.536" v="3611" actId="1035"/>
          <ac:spMkLst>
            <pc:docMk/>
            <pc:sldMk cId="2978223530" sldId="5005"/>
            <ac:spMk id="10" creationId="{F44FEAC6-1933-52C2-AAD0-B04AA3A4224D}"/>
          </ac:spMkLst>
        </pc:spChg>
        <pc:spChg chg="add mod">
          <ac:chgData name="Vahid Farahmandian" userId="cd6732ace925dd6a" providerId="LiveId" clId="{9AEFCDF0-AC20-40B7-8181-C330B059C178}" dt="2023-01-06T13:35:49.480" v="3617" actId="1076"/>
          <ac:spMkLst>
            <pc:docMk/>
            <pc:sldMk cId="2978223530" sldId="5005"/>
            <ac:spMk id="11" creationId="{D93D8814-8AAD-52D1-AA29-CCD20EF4C5F5}"/>
          </ac:spMkLst>
        </pc:spChg>
        <pc:spChg chg="add mod">
          <ac:chgData name="Vahid Farahmandian" userId="cd6732ace925dd6a" providerId="LiveId" clId="{9AEFCDF0-AC20-40B7-8181-C330B059C178}" dt="2023-01-06T13:36:06.149" v="3623" actId="1076"/>
          <ac:spMkLst>
            <pc:docMk/>
            <pc:sldMk cId="2978223530" sldId="5005"/>
            <ac:spMk id="12" creationId="{FBEED75D-C54B-B214-DD35-EC5B4F2BD378}"/>
          </ac:spMkLst>
        </pc:spChg>
        <pc:picChg chg="del">
          <ac:chgData name="Vahid Farahmandian" userId="cd6732ace925dd6a" providerId="LiveId" clId="{9AEFCDF0-AC20-40B7-8181-C330B059C178}" dt="2023-01-06T13:06:23.155" v="2432" actId="478"/>
          <ac:picMkLst>
            <pc:docMk/>
            <pc:sldMk cId="2978223530" sldId="5005"/>
            <ac:picMk id="2" creationId="{6C34AA60-6568-165A-A5D6-EF4FDA942135}"/>
          </ac:picMkLst>
        </pc:picChg>
        <pc:picChg chg="add mod">
          <ac:chgData name="Vahid Farahmandian" userId="cd6732ace925dd6a" providerId="LiveId" clId="{9AEFCDF0-AC20-40B7-8181-C330B059C178}" dt="2023-01-06T13:06:43.953" v="2437" actId="1076"/>
          <ac:picMkLst>
            <pc:docMk/>
            <pc:sldMk cId="2978223530" sldId="5005"/>
            <ac:picMk id="3" creationId="{B0DC23BA-93C8-AD3F-4330-EE6EBDB75E08}"/>
          </ac:picMkLst>
        </pc:picChg>
      </pc:sldChg>
      <pc:sldMasterChg chg="delSldLayout">
        <pc:chgData name="Vahid Farahmandian" userId="cd6732ace925dd6a" providerId="LiveId" clId="{9AEFCDF0-AC20-40B7-8181-C330B059C178}" dt="2023-01-06T12:27:10.282" v="573" actId="47"/>
        <pc:sldMasterMkLst>
          <pc:docMk/>
          <pc:sldMasterMk cId="1881724970" sldId="2147484551"/>
        </pc:sldMasterMkLst>
        <pc:sldLayoutChg chg="del">
          <pc:chgData name="Vahid Farahmandian" userId="cd6732ace925dd6a" providerId="LiveId" clId="{9AEFCDF0-AC20-40B7-8181-C330B059C178}" dt="2023-01-06T12:27:10.282" v="573" actId="47"/>
          <pc:sldLayoutMkLst>
            <pc:docMk/>
            <pc:sldMasterMk cId="1881724970" sldId="2147484551"/>
            <pc:sldLayoutMk cId="2871170631" sldId="214748462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6/2/2023 6:37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6/2/2023 6:37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2340300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2484939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a:t>Not only do you get the most productive Developer and DevOps tools and platforms with GitHub and Microsoft Azure</a:t>
            </a:r>
          </a:p>
          <a:p>
            <a:pPr marL="285750" indent="-285750">
              <a:buFont typeface="Arial" panose="020B0604020202020204" pitchFamily="34" charset="0"/>
              <a:buChar char="•"/>
            </a:pPr>
            <a:r>
              <a:rPr lang="en-US" sz="1400"/>
              <a:t>But, because these are integrated with Microsoft Azure, you can deploy to and take advantage of our 140+ services that we have for your use</a:t>
            </a:r>
          </a:p>
          <a:p>
            <a:pPr marL="285750" indent="-285750">
              <a:buFont typeface="Arial" panose="020B0604020202020204" pitchFamily="34" charset="0"/>
              <a:buChar char="•"/>
            </a:pPr>
            <a:r>
              <a:rPr lang="en-US" sz="1400"/>
              <a:t>This is not a complete listing of all the of the services, but highlights some of the key/main areas that you can utilize to accelerate your innovation</a:t>
            </a:r>
          </a:p>
          <a:p>
            <a:pPr marL="752094" lvl="1" indent="-285750">
              <a:buFont typeface="Arial" panose="020B0604020202020204" pitchFamily="34" charset="0"/>
              <a:buChar char="•"/>
            </a:pPr>
            <a:r>
              <a:rPr lang="en-US" sz="1400"/>
              <a:t>You can deploy to our core infrastructure, or advanced platform as service workloads such as Azure Functions and Azure Kubernetes service</a:t>
            </a:r>
          </a:p>
          <a:p>
            <a:pPr marL="752094" lvl="1" indent="-285750">
              <a:buFont typeface="Arial" panose="020B0604020202020204" pitchFamily="34" charset="0"/>
              <a:buChar char="•"/>
            </a:pPr>
            <a:r>
              <a:rPr lang="en-US" sz="1400"/>
              <a:t>As well as leverage Microsoft and open source data solutions, AI and cognitive services</a:t>
            </a:r>
          </a:p>
          <a:p>
            <a:pPr marL="752094" lvl="1" indent="-285750">
              <a:buFont typeface="Arial" panose="020B0604020202020204" pitchFamily="34" charset="0"/>
              <a:buChar char="•"/>
            </a:pPr>
            <a:r>
              <a:rPr lang="en-US" sz="1400"/>
              <a:t>As well as extending your applications across Azure Stack and Hybrid deployments</a:t>
            </a:r>
          </a:p>
          <a:p>
            <a:pPr marL="285750"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1062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2714469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374781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3872827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180969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294619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1898961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594418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089303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3" y="2711110"/>
            <a:ext cx="11533187" cy="615553"/>
          </a:xfrm>
        </p:spPr>
        <p:txBody>
          <a:bodyPr wrap="square" lIns="0" tIns="0" rIns="0" bIns="0">
            <a:spAutoFit/>
          </a:bodyPr>
          <a:lstStyle>
            <a:lvl1pPr>
              <a:lnSpc>
                <a:spcPct val="1000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260580033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b" anchorCtr="0">
            <a:noAutofit/>
          </a:bodyPr>
          <a:lstStyle>
            <a:lvl1pPr>
              <a:defRPr lang="en-US" sz="4800" spc="-50" baseline="0" dirty="0">
                <a:solidFill>
                  <a:schemeClr val="tx2"/>
                </a:solidFill>
                <a:latin typeface="+mj-lt"/>
              </a:defRPr>
            </a:lvl1pPr>
          </a:lstStyle>
          <a:p>
            <a:pPr marL="0" lvl="0">
              <a:lnSpc>
                <a:spcPts val="5600"/>
              </a:lnSpc>
            </a:pPr>
            <a:r>
              <a:rPr lang="en-US"/>
              <a:t>Demo:</a:t>
            </a:r>
            <a:br>
              <a:rPr lang="en-US"/>
            </a:br>
            <a:r>
              <a:rPr lang="en-US"/>
              <a:t>Section title</a:t>
            </a:r>
          </a:p>
        </p:txBody>
      </p:sp>
    </p:spTree>
    <p:extLst>
      <p:ext uri="{BB962C8B-B14F-4D97-AF65-F5344CB8AC3E}">
        <p14:creationId xmlns:p14="http://schemas.microsoft.com/office/powerpoint/2010/main" val="355436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145562" y="1639212"/>
            <a:ext cx="6049336" cy="917884"/>
          </a:xfrm>
          <a:noFill/>
        </p:spPr>
        <p:txBody>
          <a:bodyPr lIns="0" tIns="0" rIns="0" bIns="0" anchor="t" anchorCtr="0"/>
          <a:lstStyle>
            <a:lvl1pPr algn="ctr">
              <a:lnSpc>
                <a:spcPct val="100000"/>
              </a:lnSpc>
              <a:spcAft>
                <a:spcPts val="1300"/>
              </a:spcAft>
              <a:defRPr sz="48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241526" y="2871110"/>
            <a:ext cx="5953421" cy="2979280"/>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8249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774670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49"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64706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8563" y="424759"/>
            <a:ext cx="1677973" cy="617232"/>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2847155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9244657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760" y="466302"/>
            <a:ext cx="5617412" cy="379824"/>
          </a:xfrm>
        </p:spPr>
        <p:txBody>
          <a:bodyPr tIns="64008"/>
          <a:lstStyle>
            <a:lvl1pPr>
              <a:defRPr sz="203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646631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231714"/>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492641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07648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342900" indent="-342900">
              <a:buFont typeface="Arial" panose="020B0604020202020204" pitchFamily="34" charset="0"/>
              <a:buChar char="•"/>
              <a:defRPr/>
            </a:lvl1pPr>
            <a:lvl2pPr marL="575979" indent="-342900">
              <a:buFont typeface="Arial" panose="020B0604020202020204" pitchFamily="34" charset="0"/>
              <a:buChar char="•"/>
              <a:defRPr/>
            </a:lvl2pPr>
            <a:lvl3pPr marL="751909" indent="-285750">
              <a:buFont typeface="Arial" panose="020B0604020202020204" pitchFamily="34" charset="0"/>
              <a:buChar char="•"/>
              <a:defRPr/>
            </a:lvl3pPr>
            <a:lvl4pPr marL="984987" indent="-285750">
              <a:buFont typeface="Arial" panose="020B0604020202020204" pitchFamily="34" charset="0"/>
              <a:buChar char="•"/>
              <a:defRPr/>
            </a:lvl4pPr>
            <a:lvl5pPr marL="1103767" indent="-17145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94559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65136" y="1517238"/>
            <a:ext cx="11533187" cy="1644594"/>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73378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8" r:id="rId1"/>
    <p:sldLayoutId id="2147484553" r:id="rId2"/>
    <p:sldLayoutId id="2147484552" r:id="rId3"/>
    <p:sldLayoutId id="2147484620" r:id="rId4"/>
    <p:sldLayoutId id="2147484583" r:id="rId5"/>
    <p:sldLayoutId id="2147484619" r:id="rId6"/>
    <p:sldLayoutId id="2147484584" r:id="rId7"/>
    <p:sldLayoutId id="2147484556" r:id="rId8"/>
    <p:sldLayoutId id="2147484557" r:id="rId9"/>
    <p:sldLayoutId id="2147484558" r:id="rId10"/>
    <p:sldLayoutId id="2147484559" r:id="rId11"/>
    <p:sldLayoutId id="2147484560" r:id="rId12"/>
    <p:sldLayoutId id="2147484561" r:id="rId13"/>
    <p:sldLayoutId id="2147484562" r:id="rId14"/>
    <p:sldLayoutId id="2147484579" r:id="rId15"/>
    <p:sldLayoutId id="2147484563" r:id="rId16"/>
    <p:sldLayoutId id="2147484618" r:id="rId17"/>
    <p:sldLayoutId id="2147484564" r:id="rId18"/>
    <p:sldLayoutId id="2147484566" r:id="rId19"/>
    <p:sldLayoutId id="2147484567" r:id="rId20"/>
    <p:sldLayoutId id="2147484568" r:id="rId21"/>
    <p:sldLayoutId id="2147484577" r:id="rId22"/>
    <p:sldLayoutId id="2147484570" r:id="rId23"/>
    <p:sldLayoutId id="2147484571" r:id="rId24"/>
    <p:sldLayoutId id="2147484572" r:id="rId25"/>
    <p:sldLayoutId id="2147484576" r:id="rId26"/>
    <p:sldLayoutId id="2147484603" r:id="rId27"/>
    <p:sldLayoutId id="2147484609" r:id="rId28"/>
    <p:sldLayoutId id="2147484611" r:id="rId29"/>
    <p:sldLayoutId id="2147484612" r:id="rId30"/>
    <p:sldLayoutId id="2147484613" r:id="rId31"/>
    <p:sldLayoutId id="2147484622" r:id="rId32"/>
    <p:sldLayoutId id="2147484623" r:id="rId33"/>
  </p:sldLayoutIdLst>
  <p:transition>
    <p:fade/>
  </p:transition>
  <p:hf sldNum="0" hd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1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F7BEDB-A91D-4815-8C97-8D89C0FC44F7}"/>
              </a:ext>
            </a:extLst>
          </p:cNvPr>
          <p:cNvSpPr>
            <a:spLocks noGrp="1"/>
          </p:cNvSpPr>
          <p:nvPr>
            <p:ph type="title"/>
          </p:nvPr>
        </p:nvSpPr>
        <p:spPr/>
        <p:txBody>
          <a:bodyPr/>
          <a:lstStyle/>
          <a:p>
            <a:r>
              <a:rPr lang="en-US" sz="3600" dirty="0"/>
              <a:t>Code Quality Analysis in Azure DevOps Pipelines</a:t>
            </a:r>
          </a:p>
        </p:txBody>
      </p:sp>
      <p:sp>
        <p:nvSpPr>
          <p:cNvPr id="2" name="Rectangle 1">
            <a:extLst>
              <a:ext uri="{FF2B5EF4-FFF2-40B4-BE49-F238E27FC236}">
                <a16:creationId xmlns:a16="http://schemas.microsoft.com/office/drawing/2014/main" id="{6D30B67A-986B-B249-3133-096E74F77964}"/>
              </a:ext>
            </a:extLst>
          </p:cNvPr>
          <p:cNvSpPr/>
          <p:nvPr/>
        </p:nvSpPr>
        <p:spPr bwMode="auto">
          <a:xfrm>
            <a:off x="340468" y="379379"/>
            <a:ext cx="2091447" cy="797668"/>
          </a:xfrm>
          <a:prstGeom prst="rect">
            <a:avLst/>
          </a:prstGeom>
          <a:solidFill>
            <a:srgbClr val="1A1A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DB052EA3-FF4A-0CAD-B06D-836097FB6E08}"/>
              </a:ext>
            </a:extLst>
          </p:cNvPr>
          <p:cNvSpPr>
            <a:spLocks noGrp="1"/>
          </p:cNvSpPr>
          <p:nvPr>
            <p:ph type="body" sz="quarter" idx="16"/>
          </p:nvPr>
        </p:nvSpPr>
        <p:spPr>
          <a:xfrm>
            <a:off x="450715" y="3824281"/>
            <a:ext cx="5487748" cy="461665"/>
          </a:xfrm>
        </p:spPr>
        <p:txBody>
          <a:bodyPr/>
          <a:lstStyle/>
          <a:p>
            <a:r>
              <a:rPr lang="en-US" dirty="0"/>
              <a:t>Vahid Farahmandian</a:t>
            </a:r>
          </a:p>
        </p:txBody>
      </p:sp>
    </p:spTree>
    <p:extLst>
      <p:ext uri="{BB962C8B-B14F-4D97-AF65-F5344CB8AC3E}">
        <p14:creationId xmlns:p14="http://schemas.microsoft.com/office/powerpoint/2010/main" val="182929803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5" y="981075"/>
            <a:ext cx="1090380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endParaRPr lang="en-US" dirty="0"/>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Technical debt</a:t>
            </a:r>
          </a:p>
        </p:txBody>
      </p:sp>
      <p:pic>
        <p:nvPicPr>
          <p:cNvPr id="4" name="Picture 3">
            <a:extLst>
              <a:ext uri="{FF2B5EF4-FFF2-40B4-BE49-F238E27FC236}">
                <a16:creationId xmlns:a16="http://schemas.microsoft.com/office/drawing/2014/main" id="{2E7AECD8-90DF-7D89-54D0-1694E7A59E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134" y="1885749"/>
            <a:ext cx="10295172" cy="3941119"/>
          </a:xfrm>
          <a:prstGeom prst="rect">
            <a:avLst/>
          </a:prstGeom>
        </p:spPr>
      </p:pic>
    </p:spTree>
    <p:extLst>
      <p:ext uri="{BB962C8B-B14F-4D97-AF65-F5344CB8AC3E}">
        <p14:creationId xmlns:p14="http://schemas.microsoft.com/office/powerpoint/2010/main" val="2477196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nodePh="1">
                                  <p:stCondLst>
                                    <p:cond delay="0"/>
                                  </p:stCondLst>
                                  <p:endCondLst>
                                    <p:cond evt="begin" delay="0">
                                      <p:tn val="11"/>
                                    </p:cond>
                                  </p:end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5" y="981075"/>
            <a:ext cx="1090380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200000"/>
              </a:lnSpc>
              <a:buFont typeface="Arial" panose="020B0604020202020204" pitchFamily="34" charset="0"/>
              <a:buChar char="•"/>
            </a:pPr>
            <a:r>
              <a:rPr lang="en-US" dirty="0"/>
              <a:t>Lines of code </a:t>
            </a:r>
          </a:p>
          <a:p>
            <a:pPr marL="342900" indent="-342900">
              <a:lnSpc>
                <a:spcPct val="200000"/>
              </a:lnSpc>
              <a:buFont typeface="Arial" panose="020B0604020202020204" pitchFamily="34" charset="0"/>
              <a:buChar char="•"/>
            </a:pPr>
            <a:r>
              <a:rPr lang="en-US" dirty="0"/>
              <a:t>Cyclomatic Complexity </a:t>
            </a:r>
          </a:p>
          <a:p>
            <a:pPr marL="342900" indent="-342900">
              <a:lnSpc>
                <a:spcPct val="200000"/>
              </a:lnSpc>
              <a:buFont typeface="Arial" panose="020B0604020202020204" pitchFamily="34" charset="0"/>
              <a:buChar char="•"/>
            </a:pPr>
            <a:r>
              <a:rPr lang="en-US" dirty="0"/>
              <a:t>Coupling </a:t>
            </a:r>
          </a:p>
          <a:p>
            <a:pPr marL="342900" indent="-342900">
              <a:lnSpc>
                <a:spcPct val="200000"/>
              </a:lnSpc>
              <a:buFont typeface="Arial" panose="020B0604020202020204" pitchFamily="34" charset="0"/>
              <a:buChar char="•"/>
            </a:pPr>
            <a:r>
              <a:rPr lang="en-US" dirty="0"/>
              <a:t>Inheritance </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Technical debt-code metrics</a:t>
            </a:r>
          </a:p>
        </p:txBody>
      </p:sp>
      <p:pic>
        <p:nvPicPr>
          <p:cNvPr id="4" name="Picture 3">
            <a:extLst>
              <a:ext uri="{FF2B5EF4-FFF2-40B4-BE49-F238E27FC236}">
                <a16:creationId xmlns:a16="http://schemas.microsoft.com/office/drawing/2014/main" id="{62FD2C77-8DDE-4815-54D6-556FE105BB64}"/>
              </a:ext>
            </a:extLst>
          </p:cNvPr>
          <p:cNvPicPr>
            <a:picLocks noChangeAspect="1"/>
          </p:cNvPicPr>
          <p:nvPr/>
        </p:nvPicPr>
        <p:blipFill>
          <a:blip r:embed="rId3"/>
          <a:stretch>
            <a:fillRect/>
          </a:stretch>
        </p:blipFill>
        <p:spPr>
          <a:xfrm>
            <a:off x="5819150" y="1221716"/>
            <a:ext cx="5249143" cy="4955347"/>
          </a:xfrm>
          <a:prstGeom prst="rect">
            <a:avLst/>
          </a:prstGeom>
        </p:spPr>
      </p:pic>
    </p:spTree>
    <p:extLst>
      <p:ext uri="{BB962C8B-B14F-4D97-AF65-F5344CB8AC3E}">
        <p14:creationId xmlns:p14="http://schemas.microsoft.com/office/powerpoint/2010/main" val="267255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2175D5-374F-4006-BEE0-6D04F1AFF074}"/>
              </a:ext>
            </a:extLst>
          </p:cNvPr>
          <p:cNvSpPr>
            <a:spLocks noGrp="1"/>
          </p:cNvSpPr>
          <p:nvPr>
            <p:ph type="title"/>
          </p:nvPr>
        </p:nvSpPr>
        <p:spPr>
          <a:xfrm>
            <a:off x="3145562" y="559439"/>
            <a:ext cx="6049336" cy="917884"/>
          </a:xfrm>
        </p:spPr>
        <p:txBody>
          <a:bodyPr/>
          <a:lstStyle/>
          <a:p>
            <a:br>
              <a:rPr lang="en-US" dirty="0"/>
            </a:br>
            <a:br>
              <a:rPr lang="en-US" dirty="0"/>
            </a:br>
            <a:r>
              <a:rPr lang="en-US" dirty="0"/>
              <a:t>Thank you</a:t>
            </a:r>
          </a:p>
        </p:txBody>
      </p:sp>
      <p:sp>
        <p:nvSpPr>
          <p:cNvPr id="2" name="Rectangle 1">
            <a:extLst>
              <a:ext uri="{FF2B5EF4-FFF2-40B4-BE49-F238E27FC236}">
                <a16:creationId xmlns:a16="http://schemas.microsoft.com/office/drawing/2014/main" id="{3768EE3F-ECF1-A916-9780-E2443B86B43E}"/>
              </a:ext>
            </a:extLst>
          </p:cNvPr>
          <p:cNvSpPr/>
          <p:nvPr/>
        </p:nvSpPr>
        <p:spPr bwMode="auto">
          <a:xfrm>
            <a:off x="194553" y="214009"/>
            <a:ext cx="2120630" cy="739302"/>
          </a:xfrm>
          <a:prstGeom prst="rect">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BEE7FA6E-6C7F-CD7E-E455-3B663AD87E2D}"/>
              </a:ext>
            </a:extLst>
          </p:cNvPr>
          <p:cNvSpPr/>
          <p:nvPr/>
        </p:nvSpPr>
        <p:spPr bwMode="auto">
          <a:xfrm>
            <a:off x="123217" y="6255223"/>
            <a:ext cx="3388468" cy="739302"/>
          </a:xfrm>
          <a:prstGeom prst="rect">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700480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4" y="981075"/>
            <a:ext cx="689862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t>Vahid Farahmandian</a:t>
            </a:r>
          </a:p>
          <a:p>
            <a:pPr>
              <a:lnSpc>
                <a:spcPct val="200000"/>
              </a:lnSpc>
            </a:pPr>
            <a:r>
              <a:rPr lang="en-US" dirty="0"/>
              <a:t>Born in Urmia @ 1989</a:t>
            </a:r>
          </a:p>
          <a:p>
            <a:pPr>
              <a:lnSpc>
                <a:spcPct val="200000"/>
              </a:lnSpc>
            </a:pPr>
            <a:r>
              <a:rPr lang="en-US" dirty="0"/>
              <a:t>BSc Computer Software Eng, Urmia Uni.</a:t>
            </a:r>
          </a:p>
          <a:p>
            <a:pPr>
              <a:lnSpc>
                <a:spcPct val="200000"/>
              </a:lnSpc>
            </a:pPr>
            <a:r>
              <a:rPr lang="en-US" dirty="0"/>
              <a:t>MSc Medical Informatics, Tarbiat Modares Uni.</a:t>
            </a:r>
          </a:p>
          <a:p>
            <a:pPr>
              <a:lnSpc>
                <a:spcPct val="200000"/>
              </a:lnSpc>
            </a:pPr>
            <a:r>
              <a:rPr lang="en-US" dirty="0"/>
              <a:t>International Speaker &amp; Author</a:t>
            </a:r>
          </a:p>
          <a:p>
            <a:pPr>
              <a:lnSpc>
                <a:spcPct val="200000"/>
              </a:lnSpc>
            </a:pPr>
            <a:r>
              <a:rPr lang="en-US" dirty="0"/>
              <a:t>Creator member of </a:t>
            </a:r>
            <a:r>
              <a:rPr lang="en-US" dirty="0" err="1"/>
              <a:t>WeAreDotnet</a:t>
            </a:r>
            <a:r>
              <a:rPr lang="en-US" dirty="0"/>
              <a:t> Community</a:t>
            </a:r>
          </a:p>
          <a:p>
            <a:pPr>
              <a:lnSpc>
                <a:spcPct val="200000"/>
              </a:lnSpc>
            </a:pPr>
            <a:r>
              <a:rPr lang="en-US" dirty="0"/>
              <a:t>CEO @ </a:t>
            </a:r>
            <a:r>
              <a:rPr lang="en-US" dirty="0" err="1"/>
              <a:t>Spoota</a:t>
            </a:r>
            <a:endParaRPr lang="en-US" dirty="0"/>
          </a:p>
          <a:p>
            <a:pPr>
              <a:lnSpc>
                <a:spcPct val="200000"/>
              </a:lnSpc>
            </a:pPr>
            <a:r>
              <a:rPr lang="en-US" dirty="0"/>
              <a:t>Instructor @ FAD.ir</a:t>
            </a:r>
          </a:p>
          <a:p>
            <a:endParaRPr lang="en-US" dirty="0"/>
          </a:p>
        </p:txBody>
      </p:sp>
      <p:pic>
        <p:nvPicPr>
          <p:cNvPr id="4" name="Picture 3">
            <a:extLst>
              <a:ext uri="{FF2B5EF4-FFF2-40B4-BE49-F238E27FC236}">
                <a16:creationId xmlns:a16="http://schemas.microsoft.com/office/drawing/2014/main" id="{FCC52EA7-2C8C-15E9-2646-CDFDA55801E1}"/>
              </a:ext>
            </a:extLst>
          </p:cNvPr>
          <p:cNvPicPr>
            <a:picLocks noChangeAspect="1"/>
          </p:cNvPicPr>
          <p:nvPr/>
        </p:nvPicPr>
        <p:blipFill>
          <a:blip r:embed="rId3"/>
          <a:stretch>
            <a:fillRect/>
          </a:stretch>
        </p:blipFill>
        <p:spPr>
          <a:xfrm>
            <a:off x="7527228" y="1719871"/>
            <a:ext cx="3729724" cy="3729724"/>
          </a:xfrm>
          <a:prstGeom prst="rect">
            <a:avLst/>
          </a:prstGeom>
        </p:spPr>
      </p:pic>
      <p:pic>
        <p:nvPicPr>
          <p:cNvPr id="6" name="Picture 5">
            <a:extLst>
              <a:ext uri="{FF2B5EF4-FFF2-40B4-BE49-F238E27FC236}">
                <a16:creationId xmlns:a16="http://schemas.microsoft.com/office/drawing/2014/main" id="{949E0C36-F2A4-3C04-734C-F8C05672B339}"/>
              </a:ext>
            </a:extLst>
          </p:cNvPr>
          <p:cNvPicPr>
            <a:picLocks noChangeAspect="1"/>
          </p:cNvPicPr>
          <p:nvPr/>
        </p:nvPicPr>
        <p:blipFill>
          <a:blip r:embed="rId4"/>
          <a:stretch>
            <a:fillRect/>
          </a:stretch>
        </p:blipFill>
        <p:spPr>
          <a:xfrm>
            <a:off x="7731282" y="672121"/>
            <a:ext cx="2857500" cy="1047750"/>
          </a:xfrm>
          <a:prstGeom prst="rect">
            <a:avLst/>
          </a:prstGeom>
        </p:spPr>
      </p:pic>
      <p:pic>
        <p:nvPicPr>
          <p:cNvPr id="7" name="Picture 6">
            <a:extLst>
              <a:ext uri="{FF2B5EF4-FFF2-40B4-BE49-F238E27FC236}">
                <a16:creationId xmlns:a16="http://schemas.microsoft.com/office/drawing/2014/main" id="{61E03B70-3F89-F3C8-8A00-A9DF485A43E1}"/>
              </a:ext>
            </a:extLst>
          </p:cNvPr>
          <p:cNvPicPr>
            <a:picLocks noChangeAspect="1"/>
          </p:cNvPicPr>
          <p:nvPr/>
        </p:nvPicPr>
        <p:blipFill>
          <a:blip r:embed="rId5"/>
          <a:stretch>
            <a:fillRect/>
          </a:stretch>
        </p:blipFill>
        <p:spPr>
          <a:xfrm>
            <a:off x="8824301" y="5588810"/>
            <a:ext cx="1039937" cy="1199162"/>
          </a:xfrm>
          <a:prstGeom prst="rect">
            <a:avLst/>
          </a:prstGeom>
        </p:spPr>
      </p:pic>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Who am I?</a:t>
            </a:r>
          </a:p>
        </p:txBody>
      </p:sp>
    </p:spTree>
    <p:extLst>
      <p:ext uri="{BB962C8B-B14F-4D97-AF65-F5344CB8AC3E}">
        <p14:creationId xmlns:p14="http://schemas.microsoft.com/office/powerpoint/2010/main" val="972985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 calcmode="lin" valueType="num">
                                      <p:cBhvr additive="base">
                                        <p:cTn id="24"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 calcmode="lin" valueType="num">
                                      <p:cBhvr additive="base">
                                        <p:cTn id="30"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 calcmode="lin" valueType="num">
                                      <p:cBhvr additive="base">
                                        <p:cTn id="36"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 calcmode="lin" valueType="num">
                                      <p:cBhvr additive="base">
                                        <p:cTn id="42"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 calcmode="lin" valueType="num">
                                      <p:cBhvr additive="base">
                                        <p:cTn id="48"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
                                            <p:txEl>
                                              <p:pRg st="6" end="6"/>
                                            </p:txEl>
                                          </p:spTgt>
                                        </p:tgtEl>
                                        <p:attrNameLst>
                                          <p:attrName>style.visibility</p:attrName>
                                        </p:attrNameLst>
                                      </p:cBhvr>
                                      <p:to>
                                        <p:strVal val="visible"/>
                                      </p:to>
                                    </p:set>
                                    <p:anim calcmode="lin" valueType="num">
                                      <p:cBhvr additive="base">
                                        <p:cTn id="5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
                                            <p:txEl>
                                              <p:pRg st="7" end="7"/>
                                            </p:txEl>
                                          </p:spTgt>
                                        </p:tgtEl>
                                        <p:attrNameLst>
                                          <p:attrName>style.visibility</p:attrName>
                                        </p:attrNameLst>
                                      </p:cBhvr>
                                      <p:to>
                                        <p:strVal val="visible"/>
                                      </p:to>
                                    </p:set>
                                    <p:anim calcmode="lin" valueType="num">
                                      <p:cBhvr additive="base">
                                        <p:cTn id="70"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843A5F86-25A9-463A-9ED2-B90BBE4895B6}"/>
              </a:ext>
            </a:extLst>
          </p:cNvPr>
          <p:cNvSpPr/>
          <p:nvPr/>
        </p:nvSpPr>
        <p:spPr bwMode="auto">
          <a:xfrm>
            <a:off x="781403" y="1255637"/>
            <a:ext cx="4767959" cy="4767959"/>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DA38E83-A375-44B9-8A08-83275E5F3564}"/>
              </a:ext>
            </a:extLst>
          </p:cNvPr>
          <p:cNvSpPr/>
          <p:nvPr/>
        </p:nvSpPr>
        <p:spPr bwMode="auto">
          <a:xfrm>
            <a:off x="1067870" y="1542104"/>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grpSp>
        <p:nvGrpSpPr>
          <p:cNvPr id="52" name="Group 51">
            <a:extLst>
              <a:ext uri="{FF2B5EF4-FFF2-40B4-BE49-F238E27FC236}">
                <a16:creationId xmlns:a16="http://schemas.microsoft.com/office/drawing/2014/main" id="{CBE0A8AF-4F88-4B94-9DE0-316A26AC60B7}"/>
              </a:ext>
            </a:extLst>
          </p:cNvPr>
          <p:cNvGrpSpPr/>
          <p:nvPr/>
        </p:nvGrpSpPr>
        <p:grpSpPr>
          <a:xfrm rot="13765054">
            <a:off x="4805717" y="2367759"/>
            <a:ext cx="225781" cy="189120"/>
            <a:chOff x="5899816" y="2353437"/>
            <a:chExt cx="250241" cy="209609"/>
          </a:xfrm>
          <a:solidFill>
            <a:srgbClr val="2089D9"/>
          </a:solidFill>
        </p:grpSpPr>
        <p:sp>
          <p:nvSpPr>
            <p:cNvPr id="53" name="Rectangle 52">
              <a:extLst>
                <a:ext uri="{FF2B5EF4-FFF2-40B4-BE49-F238E27FC236}">
                  <a16:creationId xmlns:a16="http://schemas.microsoft.com/office/drawing/2014/main" id="{E6BF2B56-08C6-48F6-86DB-58E6F7D89E60}"/>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13">
              <a:extLst>
                <a:ext uri="{FF2B5EF4-FFF2-40B4-BE49-F238E27FC236}">
                  <a16:creationId xmlns:a16="http://schemas.microsoft.com/office/drawing/2014/main" id="{BCB87BEE-759D-445A-B33E-6BA002402DE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9DB71715-0650-4060-BF47-1ECFAC399576}"/>
              </a:ext>
            </a:extLst>
          </p:cNvPr>
          <p:cNvGrpSpPr/>
          <p:nvPr/>
        </p:nvGrpSpPr>
        <p:grpSpPr>
          <a:xfrm rot="7370490">
            <a:off x="1301241" y="2388552"/>
            <a:ext cx="225781" cy="189120"/>
            <a:chOff x="5899816" y="2353437"/>
            <a:chExt cx="250241" cy="209609"/>
          </a:xfrm>
          <a:solidFill>
            <a:srgbClr val="2089D9"/>
          </a:solidFill>
        </p:grpSpPr>
        <p:sp>
          <p:nvSpPr>
            <p:cNvPr id="56" name="Rectangle 55">
              <a:extLst>
                <a:ext uri="{FF2B5EF4-FFF2-40B4-BE49-F238E27FC236}">
                  <a16:creationId xmlns:a16="http://schemas.microsoft.com/office/drawing/2014/main" id="{93B04B70-48D3-41C2-A0E0-292E763270F8}"/>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13">
              <a:extLst>
                <a:ext uri="{FF2B5EF4-FFF2-40B4-BE49-F238E27FC236}">
                  <a16:creationId xmlns:a16="http://schemas.microsoft.com/office/drawing/2014/main" id="{3A9C2DD5-5600-4C21-A07B-303F43F5C27E}"/>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038F16BF-7C43-4B3C-933D-31D05D12203B}"/>
              </a:ext>
            </a:extLst>
          </p:cNvPr>
          <p:cNvGrpSpPr/>
          <p:nvPr/>
        </p:nvGrpSpPr>
        <p:grpSpPr>
          <a:xfrm>
            <a:off x="3088284" y="5653129"/>
            <a:ext cx="225781" cy="189120"/>
            <a:chOff x="5899816" y="2353437"/>
            <a:chExt cx="250241" cy="209609"/>
          </a:xfrm>
          <a:solidFill>
            <a:srgbClr val="2089D9"/>
          </a:solidFill>
        </p:grpSpPr>
        <p:sp>
          <p:nvSpPr>
            <p:cNvPr id="60" name="Rectangle 59">
              <a:extLst>
                <a:ext uri="{FF2B5EF4-FFF2-40B4-BE49-F238E27FC236}">
                  <a16:creationId xmlns:a16="http://schemas.microsoft.com/office/drawing/2014/main" id="{42F59255-AF26-457B-BB46-C344E110142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13">
              <a:extLst>
                <a:ext uri="{FF2B5EF4-FFF2-40B4-BE49-F238E27FC236}">
                  <a16:creationId xmlns:a16="http://schemas.microsoft.com/office/drawing/2014/main" id="{C81EC582-A9D8-4DBB-8FE0-C99FA02D43D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defTabSz="950652"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3" name="Oval 62">
            <a:extLst>
              <a:ext uri="{FF2B5EF4-FFF2-40B4-BE49-F238E27FC236}">
                <a16:creationId xmlns:a16="http://schemas.microsoft.com/office/drawing/2014/main" id="{6E1A6BFC-1482-4B00-B05C-FC38F5559BA9}"/>
              </a:ext>
            </a:extLst>
          </p:cNvPr>
          <p:cNvSpPr/>
          <p:nvPr/>
        </p:nvSpPr>
        <p:spPr bwMode="auto">
          <a:xfrm>
            <a:off x="1307254" y="1781488"/>
            <a:ext cx="3716260" cy="3716260"/>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ctr" anchorCtr="0" forceAA="0" compatLnSpc="1">
            <a:prstTxWarp prst="textNoShape">
              <a:avLst/>
            </a:prstTxWarp>
            <a:noAutofit/>
          </a:bodyPr>
          <a:lstStyle/>
          <a:p>
            <a:pPr algn="ctr" defTabSz="950652" fontAlgn="base">
              <a:spcBef>
                <a:spcPct val="0"/>
              </a:spcBef>
              <a:spcAft>
                <a:spcPct val="0"/>
              </a:spcAft>
              <a:defRPr/>
            </a:pPr>
            <a:endParaRPr lang="en-US" sz="4488">
              <a:solidFill>
                <a:schemeClr val="tx1"/>
              </a:solidFill>
              <a:latin typeface="Segoe UI"/>
              <a:cs typeface="Segoe UI" pitchFamily="34" charset="0"/>
            </a:endParaRPr>
          </a:p>
        </p:txBody>
      </p:sp>
      <p:sp>
        <p:nvSpPr>
          <p:cNvPr id="5" name="Oval 4">
            <a:extLst>
              <a:ext uri="{FF2B5EF4-FFF2-40B4-BE49-F238E27FC236}">
                <a16:creationId xmlns:a16="http://schemas.microsoft.com/office/drawing/2014/main" id="{A2C3E8FA-BFDA-413D-9253-17F3359431AB}"/>
              </a:ext>
            </a:extLst>
          </p:cNvPr>
          <p:cNvSpPr/>
          <p:nvPr/>
        </p:nvSpPr>
        <p:spPr bwMode="auto">
          <a:xfrm>
            <a:off x="-1198399" y="-604897"/>
            <a:ext cx="8489028" cy="8489028"/>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cs typeface="Segoe UI" pitchFamily="34" charset="0"/>
            </a:endParaRPr>
          </a:p>
        </p:txBody>
      </p:sp>
      <p:sp>
        <p:nvSpPr>
          <p:cNvPr id="112" name="Oval 111">
            <a:extLst>
              <a:ext uri="{FF2B5EF4-FFF2-40B4-BE49-F238E27FC236}">
                <a16:creationId xmlns:a16="http://schemas.microsoft.com/office/drawing/2014/main" id="{C2DA5FFE-0473-498D-8DDC-AAAF8A6B64AF}"/>
              </a:ext>
            </a:extLst>
          </p:cNvPr>
          <p:cNvSpPr/>
          <p:nvPr/>
        </p:nvSpPr>
        <p:spPr bwMode="auto">
          <a:xfrm>
            <a:off x="-4036480" y="-3128735"/>
            <a:ext cx="13299750" cy="13681982"/>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82035DA2-0625-4BE2-AE35-C92FB32FD6CC}"/>
              </a:ext>
            </a:extLst>
          </p:cNvPr>
          <p:cNvSpPr/>
          <p:nvPr/>
        </p:nvSpPr>
        <p:spPr bwMode="auto">
          <a:xfrm>
            <a:off x="2579269" y="213255"/>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algn="ctr" defTabSz="950652" fontAlgn="base">
              <a:spcBef>
                <a:spcPct val="0"/>
              </a:spcBef>
              <a:spcAft>
                <a:spcPct val="0"/>
              </a:spcAft>
              <a:defRPr/>
            </a:pPr>
            <a:r>
              <a:rPr lang="en-US" sz="1428" kern="0">
                <a:gradFill>
                  <a:gsLst>
                    <a:gs pos="0">
                      <a:schemeClr val="bg1"/>
                    </a:gs>
                    <a:gs pos="100000">
                      <a:schemeClr val="bg1"/>
                    </a:gs>
                  </a:gsLst>
                  <a:lin ang="5400000" scaled="1"/>
                </a:gradFill>
                <a:latin typeface="Segoe UI Semibold"/>
              </a:rPr>
              <a:t>Develop</a:t>
            </a:r>
          </a:p>
        </p:txBody>
      </p:sp>
      <p:sp>
        <p:nvSpPr>
          <p:cNvPr id="62" name="Rectangle 61">
            <a:extLst>
              <a:ext uri="{FF2B5EF4-FFF2-40B4-BE49-F238E27FC236}">
                <a16:creationId xmlns:a16="http://schemas.microsoft.com/office/drawing/2014/main" id="{977AE9F7-30EA-4210-8C08-0A09E0D6B55B}"/>
              </a:ext>
            </a:extLst>
          </p:cNvPr>
          <p:cNvSpPr/>
          <p:nvPr/>
        </p:nvSpPr>
        <p:spPr bwMode="auto">
          <a:xfrm>
            <a:off x="2579269" y="37812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t" anchorCtr="0" forceAA="0" compatLnSpc="1">
            <a:prstTxWarp prst="textNoShape">
              <a:avLst/>
            </a:prstTxWarp>
            <a:noAutofit/>
          </a:bodyPr>
          <a:lstStyle/>
          <a:p>
            <a:pPr algn="ct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latin typeface="Segoe UI"/>
              </a:rPr>
              <a:t>IntelliJ</a:t>
            </a:r>
          </a:p>
          <a:p>
            <a:pPr algn="ct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latin typeface="Segoe UI"/>
              </a:rPr>
              <a:t>Eclipse</a:t>
            </a:r>
          </a:p>
        </p:txBody>
      </p:sp>
      <p:sp>
        <p:nvSpPr>
          <p:cNvPr id="67" name="Rectangle 66">
            <a:extLst>
              <a:ext uri="{FF2B5EF4-FFF2-40B4-BE49-F238E27FC236}">
                <a16:creationId xmlns:a16="http://schemas.microsoft.com/office/drawing/2014/main" id="{95E07BDA-F53A-448F-8B04-03D485604D5B}"/>
              </a:ext>
            </a:extLst>
          </p:cNvPr>
          <p:cNvSpPr/>
          <p:nvPr/>
        </p:nvSpPr>
        <p:spPr bwMode="auto">
          <a:xfrm>
            <a:off x="-434538" y="4609266"/>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algn="r" defTabSz="950652" fontAlgn="base">
              <a:spcBef>
                <a:spcPct val="0"/>
              </a:spcBef>
              <a:spcAft>
                <a:spcPct val="0"/>
              </a:spcAft>
              <a:defRPr/>
            </a:pPr>
            <a:r>
              <a:rPr lang="en-US" sz="1428" kern="0">
                <a:gradFill>
                  <a:gsLst>
                    <a:gs pos="0">
                      <a:schemeClr val="bg1"/>
                    </a:gs>
                    <a:gs pos="100000">
                      <a:schemeClr val="bg1"/>
                    </a:gs>
                  </a:gsLst>
                  <a:lin ang="5400000" scaled="1"/>
                </a:gradFill>
                <a:latin typeface="Segoe UI Semibold"/>
              </a:rPr>
              <a:t>Operate</a:t>
            </a:r>
          </a:p>
        </p:txBody>
      </p:sp>
      <p:sp>
        <p:nvSpPr>
          <p:cNvPr id="68" name="Rectangle 67">
            <a:extLst>
              <a:ext uri="{FF2B5EF4-FFF2-40B4-BE49-F238E27FC236}">
                <a16:creationId xmlns:a16="http://schemas.microsoft.com/office/drawing/2014/main" id="{390477D3-9724-4EEE-902F-77E412F6AD19}"/>
              </a:ext>
            </a:extLst>
          </p:cNvPr>
          <p:cNvSpPr/>
          <p:nvPr/>
        </p:nvSpPr>
        <p:spPr bwMode="auto">
          <a:xfrm>
            <a:off x="5561540" y="4609266"/>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defTabSz="950652" fontAlgn="base">
              <a:spcBef>
                <a:spcPct val="0"/>
              </a:spcBef>
              <a:spcAft>
                <a:spcPct val="0"/>
              </a:spcAft>
              <a:defRPr/>
            </a:pPr>
            <a:r>
              <a:rPr lang="en-US" sz="1428" kern="0">
                <a:gradFill>
                  <a:gsLst>
                    <a:gs pos="0">
                      <a:schemeClr val="bg1"/>
                    </a:gs>
                    <a:gs pos="100000">
                      <a:schemeClr val="bg1"/>
                    </a:gs>
                  </a:gsLst>
                  <a:lin ang="5400000" scaled="1"/>
                </a:gradFill>
                <a:latin typeface="Segoe UI Semibold"/>
              </a:rPr>
              <a:t>Deliver</a:t>
            </a:r>
          </a:p>
        </p:txBody>
      </p:sp>
      <p:sp>
        <p:nvSpPr>
          <p:cNvPr id="71" name="Rectangle 70">
            <a:extLst>
              <a:ext uri="{FF2B5EF4-FFF2-40B4-BE49-F238E27FC236}">
                <a16:creationId xmlns:a16="http://schemas.microsoft.com/office/drawing/2014/main" id="{EEC83173-244C-4A0D-B368-C032DC36901A}"/>
              </a:ext>
            </a:extLst>
          </p:cNvPr>
          <p:cNvSpPr/>
          <p:nvPr/>
        </p:nvSpPr>
        <p:spPr bwMode="auto">
          <a:xfrm>
            <a:off x="5537956" y="477885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t" anchorCtr="0" forceAA="0" compatLnSpc="1">
            <a:prstTxWarp prst="textNoShape">
              <a:avLst/>
            </a:prstTxWarp>
            <a:noAutofit/>
          </a:bodyPr>
          <a:lstStyle/>
          <a:p>
            <a:pP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Jenkins</a:t>
            </a:r>
          </a:p>
          <a:p>
            <a:pP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Maven</a:t>
            </a:r>
          </a:p>
          <a:p>
            <a:pP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Packer</a:t>
            </a:r>
          </a:p>
          <a:p>
            <a:pP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Terraform</a:t>
            </a:r>
          </a:p>
        </p:txBody>
      </p:sp>
      <p:sp>
        <p:nvSpPr>
          <p:cNvPr id="72" name="Rectangle 71">
            <a:extLst>
              <a:ext uri="{FF2B5EF4-FFF2-40B4-BE49-F238E27FC236}">
                <a16:creationId xmlns:a16="http://schemas.microsoft.com/office/drawing/2014/main" id="{7DDF6231-C934-4635-9BEC-C4BB65234438}"/>
              </a:ext>
            </a:extLst>
          </p:cNvPr>
          <p:cNvSpPr/>
          <p:nvPr/>
        </p:nvSpPr>
        <p:spPr bwMode="auto">
          <a:xfrm>
            <a:off x="-434538" y="477885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t" anchorCtr="0" forceAA="0" compatLnSpc="1">
            <a:prstTxWarp prst="textNoShape">
              <a:avLst/>
            </a:prstTxWarp>
            <a:noAutofit/>
          </a:bodyPr>
          <a:lstStyle/>
          <a:p>
            <a:pPr algn="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Ansible</a:t>
            </a:r>
          </a:p>
          <a:p>
            <a:pPr algn="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Chef</a:t>
            </a:r>
          </a:p>
          <a:p>
            <a:pPr algn="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ELK Stack</a:t>
            </a:r>
          </a:p>
          <a:p>
            <a:pPr algn="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Grafana</a:t>
            </a:r>
          </a:p>
          <a:p>
            <a:pPr algn="r" defTabSz="950652" fontAlgn="base">
              <a:lnSpc>
                <a:spcPct val="90000"/>
              </a:lnSpc>
              <a:spcBef>
                <a:spcPts val="408"/>
              </a:spcBef>
              <a:spcAft>
                <a:spcPct val="0"/>
              </a:spcAft>
              <a:defRPr/>
            </a:pPr>
            <a:r>
              <a:rPr lang="en-US" sz="1224" kern="0">
                <a:gradFill>
                  <a:gsLst>
                    <a:gs pos="0">
                      <a:schemeClr val="bg1"/>
                    </a:gs>
                    <a:gs pos="100000">
                      <a:schemeClr val="bg1"/>
                    </a:gs>
                  </a:gsLst>
                  <a:lin ang="5400000" scaled="1"/>
                </a:gradFill>
              </a:rPr>
              <a:t>Puppet</a:t>
            </a:r>
            <a:endParaRPr lang="en-US" sz="1224" kern="0">
              <a:gradFill>
                <a:gsLst>
                  <a:gs pos="0">
                    <a:schemeClr val="bg1"/>
                  </a:gs>
                  <a:gs pos="100000">
                    <a:schemeClr val="bg1"/>
                  </a:gs>
                </a:gsLst>
                <a:lin ang="5400000" scaled="1"/>
              </a:gradFill>
              <a:latin typeface="Segoe UI"/>
            </a:endParaRPr>
          </a:p>
        </p:txBody>
      </p:sp>
      <p:sp>
        <p:nvSpPr>
          <p:cNvPr id="73" name="Rectangle 72">
            <a:extLst>
              <a:ext uri="{FF2B5EF4-FFF2-40B4-BE49-F238E27FC236}">
                <a16:creationId xmlns:a16="http://schemas.microsoft.com/office/drawing/2014/main" id="{0834114D-210E-4953-9FE3-23D6BBF95289}"/>
              </a:ext>
            </a:extLst>
          </p:cNvPr>
          <p:cNvSpPr/>
          <p:nvPr/>
        </p:nvSpPr>
        <p:spPr bwMode="auto">
          <a:xfrm>
            <a:off x="2498818" y="3929103"/>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algn="ctr" defTabSz="950652" fontAlgn="base">
              <a:spcBef>
                <a:spcPct val="0"/>
              </a:spcBef>
              <a:spcAft>
                <a:spcPct val="0"/>
              </a:spcAft>
              <a:defRPr/>
            </a:pPr>
            <a:r>
              <a:rPr lang="en-US" sz="1428" kern="0">
                <a:gradFill>
                  <a:gsLst>
                    <a:gs pos="9735">
                      <a:schemeClr val="bg1"/>
                    </a:gs>
                    <a:gs pos="41204">
                      <a:schemeClr val="bg1"/>
                    </a:gs>
                  </a:gsLst>
                  <a:lin ang="5400000" scaled="1"/>
                </a:gradFill>
                <a:latin typeface="Segoe UI Semibold"/>
              </a:rPr>
              <a:t>Collaborate</a:t>
            </a:r>
          </a:p>
        </p:txBody>
      </p:sp>
      <p:grpSp>
        <p:nvGrpSpPr>
          <p:cNvPr id="31" name="Group 30">
            <a:extLst>
              <a:ext uri="{FF2B5EF4-FFF2-40B4-BE49-F238E27FC236}">
                <a16:creationId xmlns:a16="http://schemas.microsoft.com/office/drawing/2014/main" id="{FEBEEFD4-788C-D965-BBDB-913F99C99A51}"/>
              </a:ext>
            </a:extLst>
          </p:cNvPr>
          <p:cNvGrpSpPr/>
          <p:nvPr/>
        </p:nvGrpSpPr>
        <p:grpSpPr>
          <a:xfrm>
            <a:off x="8285137" y="807636"/>
            <a:ext cx="4181608" cy="734468"/>
            <a:chOff x="8285137" y="807636"/>
            <a:chExt cx="4181608" cy="734468"/>
          </a:xfrm>
        </p:grpSpPr>
        <p:pic>
          <p:nvPicPr>
            <p:cNvPr id="13" name="Picture 12">
              <a:extLst>
                <a:ext uri="{FF2B5EF4-FFF2-40B4-BE49-F238E27FC236}">
                  <a16:creationId xmlns:a16="http://schemas.microsoft.com/office/drawing/2014/main" id="{0AC48C16-0392-E74E-1EAE-66640BD2EDF2}"/>
                </a:ext>
              </a:extLst>
            </p:cNvPr>
            <p:cNvPicPr>
              <a:picLocks noChangeAspect="1"/>
            </p:cNvPicPr>
            <p:nvPr/>
          </p:nvPicPr>
          <p:blipFill>
            <a:blip r:embed="rId3"/>
            <a:stretch>
              <a:fillRect/>
            </a:stretch>
          </p:blipFill>
          <p:spPr>
            <a:xfrm>
              <a:off x="8285137" y="1081197"/>
              <a:ext cx="460907" cy="460907"/>
            </a:xfrm>
            <a:prstGeom prst="rect">
              <a:avLst/>
            </a:prstGeom>
          </p:spPr>
        </p:pic>
        <p:sp>
          <p:nvSpPr>
            <p:cNvPr id="18" name="TextBox 17">
              <a:extLst>
                <a:ext uri="{FF2B5EF4-FFF2-40B4-BE49-F238E27FC236}">
                  <a16:creationId xmlns:a16="http://schemas.microsoft.com/office/drawing/2014/main" id="{C2DF45E0-F7E8-A30C-121E-A1046E2A5709}"/>
                </a:ext>
              </a:extLst>
            </p:cNvPr>
            <p:cNvSpPr txBox="1"/>
            <p:nvPr/>
          </p:nvSpPr>
          <p:spPr>
            <a:xfrm>
              <a:off x="8803198" y="807636"/>
              <a:ext cx="3663547"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a:ln w="3175">
                    <a:noFill/>
                  </a:ln>
                  <a:solidFill>
                    <a:srgbClr val="69B131"/>
                  </a:solidFill>
                  <a:cs typeface="Segoe UI" pitchFamily="34" charset="0"/>
                </a:rPr>
                <a:t>V.Farahmandian@jinget.ir</a:t>
              </a:r>
              <a:endParaRPr lang="en-US" sz="2400" dirty="0">
                <a:ln w="3175">
                  <a:noFill/>
                </a:ln>
                <a:solidFill>
                  <a:srgbClr val="802F92"/>
                </a:solidFill>
                <a:cs typeface="Segoe UI" pitchFamily="34" charset="0"/>
              </a:endParaRPr>
            </a:p>
          </p:txBody>
        </p:sp>
      </p:grpSp>
      <p:sp>
        <p:nvSpPr>
          <p:cNvPr id="21" name="Rectangle 20">
            <a:extLst>
              <a:ext uri="{FF2B5EF4-FFF2-40B4-BE49-F238E27FC236}">
                <a16:creationId xmlns:a16="http://schemas.microsoft.com/office/drawing/2014/main" id="{8DC626A6-033B-5D2C-0F9B-31BAFDF80E3A}"/>
              </a:ext>
            </a:extLst>
          </p:cNvPr>
          <p:cNvSpPr/>
          <p:nvPr/>
        </p:nvSpPr>
        <p:spPr bwMode="auto">
          <a:xfrm>
            <a:off x="1439889" y="2914326"/>
            <a:ext cx="3343539" cy="113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lnSpc>
                <a:spcPct val="200000"/>
              </a:lnSpc>
              <a:spcBef>
                <a:spcPct val="0"/>
              </a:spcBef>
              <a:spcAft>
                <a:spcPct val="0"/>
              </a:spcAft>
              <a:buSzPct val="90000"/>
              <a:defRPr/>
            </a:pPr>
            <a:r>
              <a:rPr lang="en-US" sz="4000" cap="all" dirty="0">
                <a:ln>
                  <a:solidFill>
                    <a:srgbClr val="FFFFFF">
                      <a:alpha val="0"/>
                    </a:srgbClr>
                  </a:solidFill>
                </a:ln>
                <a:solidFill>
                  <a:srgbClr val="2089D9"/>
                </a:solidFill>
                <a:latin typeface="+mj-lt"/>
                <a:ea typeface="+mj-ea"/>
                <a:cs typeface="+mj-cs"/>
              </a:rPr>
              <a:t>Contact Me</a:t>
            </a:r>
          </a:p>
        </p:txBody>
      </p:sp>
      <p:sp>
        <p:nvSpPr>
          <p:cNvPr id="24" name="rocket">
            <a:extLst>
              <a:ext uri="{FF2B5EF4-FFF2-40B4-BE49-F238E27FC236}">
                <a16:creationId xmlns:a16="http://schemas.microsoft.com/office/drawing/2014/main" id="{CCEA3928-ECAE-6BC4-93A7-DC1AD2E0F806}"/>
              </a:ext>
            </a:extLst>
          </p:cNvPr>
          <p:cNvSpPr>
            <a:spLocks noChangeAspect="1" noEditPoints="1"/>
          </p:cNvSpPr>
          <p:nvPr/>
        </p:nvSpPr>
        <p:spPr bwMode="auto">
          <a:xfrm>
            <a:off x="4812157" y="4569766"/>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defRPr/>
            </a:pPr>
            <a:endParaRPr lang="en-US" sz="1632" dirty="0">
              <a:gradFill>
                <a:gsLst>
                  <a:gs pos="0">
                    <a:srgbClr val="505050"/>
                  </a:gs>
                  <a:gs pos="100000">
                    <a:srgbClr val="505050"/>
                  </a:gs>
                </a:gsLst>
              </a:gradFill>
              <a:latin typeface="Segoe UI Semilight"/>
            </a:endParaRPr>
          </a:p>
        </p:txBody>
      </p:sp>
      <p:grpSp>
        <p:nvGrpSpPr>
          <p:cNvPr id="33" name="Group 32">
            <a:extLst>
              <a:ext uri="{FF2B5EF4-FFF2-40B4-BE49-F238E27FC236}">
                <a16:creationId xmlns:a16="http://schemas.microsoft.com/office/drawing/2014/main" id="{067D3F4F-86D1-7DCA-8468-D9FE2F1CA47E}"/>
              </a:ext>
            </a:extLst>
          </p:cNvPr>
          <p:cNvGrpSpPr/>
          <p:nvPr/>
        </p:nvGrpSpPr>
        <p:grpSpPr>
          <a:xfrm>
            <a:off x="8515590" y="1522731"/>
            <a:ext cx="4177280" cy="716030"/>
            <a:chOff x="8515590" y="1522731"/>
            <a:chExt cx="4177280" cy="716030"/>
          </a:xfrm>
        </p:grpSpPr>
        <p:pic>
          <p:nvPicPr>
            <p:cNvPr id="16" name="Picture 15" descr="A picture containing vector graphics&#10;&#10;Description generated with high confidence">
              <a:extLst>
                <a:ext uri="{FF2B5EF4-FFF2-40B4-BE49-F238E27FC236}">
                  <a16:creationId xmlns:a16="http://schemas.microsoft.com/office/drawing/2014/main" id="{540C3073-C1B5-0B97-6210-4DDAAED18D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5590" y="1781488"/>
              <a:ext cx="426623" cy="426623"/>
            </a:xfrm>
            <a:prstGeom prst="rect">
              <a:avLst/>
            </a:prstGeom>
          </p:spPr>
        </p:pic>
        <p:sp>
          <p:nvSpPr>
            <p:cNvPr id="32" name="TextBox 31">
              <a:extLst>
                <a:ext uri="{FF2B5EF4-FFF2-40B4-BE49-F238E27FC236}">
                  <a16:creationId xmlns:a16="http://schemas.microsoft.com/office/drawing/2014/main" id="{81D010B3-9438-4EBB-3CE4-840D9F5666BB}"/>
                </a:ext>
              </a:extLst>
            </p:cNvPr>
            <p:cNvSpPr txBox="1"/>
            <p:nvPr/>
          </p:nvSpPr>
          <p:spPr>
            <a:xfrm>
              <a:off x="9029323" y="1522731"/>
              <a:ext cx="3663547"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err="1">
                  <a:ln w="3175">
                    <a:noFill/>
                  </a:ln>
                  <a:solidFill>
                    <a:srgbClr val="802F92"/>
                  </a:solidFill>
                  <a:cs typeface="Segoe UI" pitchFamily="34" charset="0"/>
                </a:rPr>
                <a:t>VahidFarahmandian</a:t>
              </a:r>
              <a:endParaRPr lang="en-US" sz="2400" dirty="0">
                <a:ln w="3175">
                  <a:noFill/>
                </a:ln>
                <a:solidFill>
                  <a:srgbClr val="802F92"/>
                </a:solidFill>
                <a:cs typeface="Segoe UI" pitchFamily="34" charset="0"/>
              </a:endParaRPr>
            </a:p>
          </p:txBody>
        </p:sp>
      </p:grpSp>
      <p:grpSp>
        <p:nvGrpSpPr>
          <p:cNvPr id="36" name="Group 35">
            <a:extLst>
              <a:ext uri="{FF2B5EF4-FFF2-40B4-BE49-F238E27FC236}">
                <a16:creationId xmlns:a16="http://schemas.microsoft.com/office/drawing/2014/main" id="{868FBF3B-9A44-6102-A502-9CB304894A33}"/>
              </a:ext>
            </a:extLst>
          </p:cNvPr>
          <p:cNvGrpSpPr/>
          <p:nvPr/>
        </p:nvGrpSpPr>
        <p:grpSpPr>
          <a:xfrm>
            <a:off x="8703905" y="2251557"/>
            <a:ext cx="3650147" cy="716030"/>
            <a:chOff x="8703905" y="2251557"/>
            <a:chExt cx="3650147" cy="716030"/>
          </a:xfrm>
        </p:grpSpPr>
        <p:pic>
          <p:nvPicPr>
            <p:cNvPr id="11" name="Picture 10">
              <a:extLst>
                <a:ext uri="{FF2B5EF4-FFF2-40B4-BE49-F238E27FC236}">
                  <a16:creationId xmlns:a16="http://schemas.microsoft.com/office/drawing/2014/main" id="{03A1339B-2C8E-5BCD-89A6-B8EEC2A41457}"/>
                </a:ext>
              </a:extLst>
            </p:cNvPr>
            <p:cNvPicPr>
              <a:picLocks noChangeAspect="1"/>
            </p:cNvPicPr>
            <p:nvPr/>
          </p:nvPicPr>
          <p:blipFill>
            <a:blip r:embed="rId5"/>
            <a:stretch>
              <a:fillRect/>
            </a:stretch>
          </p:blipFill>
          <p:spPr>
            <a:xfrm>
              <a:off x="8703905" y="2601230"/>
              <a:ext cx="354854" cy="354854"/>
            </a:xfrm>
            <a:prstGeom prst="rect">
              <a:avLst/>
            </a:prstGeom>
          </p:spPr>
        </p:pic>
        <p:sp>
          <p:nvSpPr>
            <p:cNvPr id="35" name="TextBox 34">
              <a:extLst>
                <a:ext uri="{FF2B5EF4-FFF2-40B4-BE49-F238E27FC236}">
                  <a16:creationId xmlns:a16="http://schemas.microsoft.com/office/drawing/2014/main" id="{D46CA1A3-BE4A-8E59-9EA7-9A04AEBAE80D}"/>
                </a:ext>
              </a:extLst>
            </p:cNvPr>
            <p:cNvSpPr txBox="1"/>
            <p:nvPr/>
          </p:nvSpPr>
          <p:spPr>
            <a:xfrm>
              <a:off x="9079110" y="2251557"/>
              <a:ext cx="3274942"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a:ln w="3175">
                    <a:noFill/>
                  </a:ln>
                  <a:solidFill>
                    <a:srgbClr val="802F92"/>
                  </a:solidFill>
                  <a:cs typeface="Segoe UI" pitchFamily="34" charset="0"/>
                </a:rPr>
                <a:t> </a:t>
              </a:r>
              <a:r>
                <a:rPr lang="en-US" sz="2400" dirty="0" err="1">
                  <a:ln w="3175">
                    <a:noFill/>
                  </a:ln>
                  <a:solidFill>
                    <a:srgbClr val="0077B7"/>
                  </a:solidFill>
                  <a:cs typeface="Segoe UI" pitchFamily="34" charset="0"/>
                </a:rPr>
                <a:t>VFarahmandian</a:t>
              </a:r>
              <a:endParaRPr lang="en-US" sz="2400" dirty="0">
                <a:ln w="3175">
                  <a:noFill/>
                </a:ln>
                <a:solidFill>
                  <a:srgbClr val="0077B7"/>
                </a:solidFill>
                <a:cs typeface="Segoe UI" pitchFamily="34" charset="0"/>
              </a:endParaRPr>
            </a:p>
          </p:txBody>
        </p:sp>
      </p:grpSp>
      <p:grpSp>
        <p:nvGrpSpPr>
          <p:cNvPr id="39" name="Group 38">
            <a:extLst>
              <a:ext uri="{FF2B5EF4-FFF2-40B4-BE49-F238E27FC236}">
                <a16:creationId xmlns:a16="http://schemas.microsoft.com/office/drawing/2014/main" id="{EF146E2B-5B45-E22D-823E-FFEF9A141CE0}"/>
              </a:ext>
            </a:extLst>
          </p:cNvPr>
          <p:cNvGrpSpPr/>
          <p:nvPr/>
        </p:nvGrpSpPr>
        <p:grpSpPr>
          <a:xfrm>
            <a:off x="8828013" y="3014900"/>
            <a:ext cx="3494501" cy="716030"/>
            <a:chOff x="8828013" y="3014900"/>
            <a:chExt cx="3494501" cy="716030"/>
          </a:xfrm>
        </p:grpSpPr>
        <p:pic>
          <p:nvPicPr>
            <p:cNvPr id="9" name="Picture 8">
              <a:extLst>
                <a:ext uri="{FF2B5EF4-FFF2-40B4-BE49-F238E27FC236}">
                  <a16:creationId xmlns:a16="http://schemas.microsoft.com/office/drawing/2014/main" id="{18AFD5AF-5CE0-81D9-0AEC-E54020B04B80}"/>
                </a:ext>
              </a:extLst>
            </p:cNvPr>
            <p:cNvPicPr>
              <a:picLocks noChangeAspect="1"/>
            </p:cNvPicPr>
            <p:nvPr/>
          </p:nvPicPr>
          <p:blipFill>
            <a:blip r:embed="rId6"/>
            <a:stretch>
              <a:fillRect/>
            </a:stretch>
          </p:blipFill>
          <p:spPr>
            <a:xfrm>
              <a:off x="8828013" y="3316812"/>
              <a:ext cx="360899" cy="360899"/>
            </a:xfrm>
            <a:prstGeom prst="rect">
              <a:avLst/>
            </a:prstGeom>
          </p:spPr>
        </p:pic>
        <p:sp>
          <p:nvSpPr>
            <p:cNvPr id="38" name="TextBox 37">
              <a:extLst>
                <a:ext uri="{FF2B5EF4-FFF2-40B4-BE49-F238E27FC236}">
                  <a16:creationId xmlns:a16="http://schemas.microsoft.com/office/drawing/2014/main" id="{386E6107-38B6-C17C-C66B-D4BC148F36AC}"/>
                </a:ext>
              </a:extLst>
            </p:cNvPr>
            <p:cNvSpPr txBox="1"/>
            <p:nvPr/>
          </p:nvSpPr>
          <p:spPr>
            <a:xfrm>
              <a:off x="9198071" y="3014900"/>
              <a:ext cx="3124443"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err="1">
                  <a:ln w="3175">
                    <a:noFill/>
                  </a:ln>
                  <a:solidFill>
                    <a:srgbClr val="E507B3"/>
                  </a:solidFill>
                  <a:cs typeface="Segoe UI" pitchFamily="34" charset="0"/>
                </a:rPr>
                <a:t>VahidFarahmandian</a:t>
              </a:r>
              <a:endParaRPr lang="en-US" sz="1800" dirty="0">
                <a:ln w="3175">
                  <a:noFill/>
                </a:ln>
                <a:solidFill>
                  <a:srgbClr val="E507B3"/>
                </a:solidFill>
                <a:cs typeface="Segoe UI" pitchFamily="34" charset="0"/>
              </a:endParaRPr>
            </a:p>
          </p:txBody>
        </p:sp>
      </p:grpSp>
      <p:grpSp>
        <p:nvGrpSpPr>
          <p:cNvPr id="42" name="Group 41">
            <a:extLst>
              <a:ext uri="{FF2B5EF4-FFF2-40B4-BE49-F238E27FC236}">
                <a16:creationId xmlns:a16="http://schemas.microsoft.com/office/drawing/2014/main" id="{192610A2-188C-8661-E98F-E65B86C32433}"/>
              </a:ext>
            </a:extLst>
          </p:cNvPr>
          <p:cNvGrpSpPr/>
          <p:nvPr/>
        </p:nvGrpSpPr>
        <p:grpSpPr>
          <a:xfrm>
            <a:off x="8800039" y="3773224"/>
            <a:ext cx="3241046" cy="716030"/>
            <a:chOff x="8800039" y="3773224"/>
            <a:chExt cx="3241046" cy="716030"/>
          </a:xfrm>
        </p:grpSpPr>
        <p:pic>
          <p:nvPicPr>
            <p:cNvPr id="12" name="Picture 11">
              <a:extLst>
                <a:ext uri="{FF2B5EF4-FFF2-40B4-BE49-F238E27FC236}">
                  <a16:creationId xmlns:a16="http://schemas.microsoft.com/office/drawing/2014/main" id="{9C82990A-DC7E-046A-9336-ED0AFDACE7AC}"/>
                </a:ext>
              </a:extLst>
            </p:cNvPr>
            <p:cNvPicPr>
              <a:picLocks noChangeAspect="1"/>
            </p:cNvPicPr>
            <p:nvPr/>
          </p:nvPicPr>
          <p:blipFill>
            <a:blip r:embed="rId7"/>
            <a:stretch>
              <a:fillRect/>
            </a:stretch>
          </p:blipFill>
          <p:spPr>
            <a:xfrm>
              <a:off x="8800039" y="4121770"/>
              <a:ext cx="388099" cy="319243"/>
            </a:xfrm>
            <a:prstGeom prst="rect">
              <a:avLst/>
            </a:prstGeom>
          </p:spPr>
        </p:pic>
        <p:sp>
          <p:nvSpPr>
            <p:cNvPr id="41" name="TextBox 40">
              <a:extLst>
                <a:ext uri="{FF2B5EF4-FFF2-40B4-BE49-F238E27FC236}">
                  <a16:creationId xmlns:a16="http://schemas.microsoft.com/office/drawing/2014/main" id="{3B2EABE3-639C-11FF-5AD0-A58D65679AC7}"/>
                </a:ext>
              </a:extLst>
            </p:cNvPr>
            <p:cNvSpPr txBox="1"/>
            <p:nvPr/>
          </p:nvSpPr>
          <p:spPr>
            <a:xfrm>
              <a:off x="9227308" y="3773224"/>
              <a:ext cx="2813777"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a:ln w="3175">
                    <a:noFill/>
                  </a:ln>
                  <a:solidFill>
                    <a:srgbClr val="1D9BF0"/>
                  </a:solidFill>
                  <a:cs typeface="Segoe UI" pitchFamily="34" charset="0"/>
                </a:rPr>
                <a:t>_</a:t>
              </a:r>
              <a:r>
                <a:rPr lang="en-US" sz="2400" dirty="0" err="1">
                  <a:ln w="3175">
                    <a:noFill/>
                  </a:ln>
                  <a:solidFill>
                    <a:srgbClr val="1D9BF0"/>
                  </a:solidFill>
                  <a:cs typeface="Segoe UI" pitchFamily="34" charset="0"/>
                </a:rPr>
                <a:t>jinget</a:t>
              </a:r>
              <a:endParaRPr lang="en-US" sz="2400" dirty="0">
                <a:ln w="3175">
                  <a:noFill/>
                </a:ln>
                <a:solidFill>
                  <a:srgbClr val="1D9BF0"/>
                </a:solidFill>
                <a:cs typeface="Segoe UI" pitchFamily="34" charset="0"/>
              </a:endParaRPr>
            </a:p>
          </p:txBody>
        </p:sp>
      </p:grpSp>
      <p:grpSp>
        <p:nvGrpSpPr>
          <p:cNvPr id="45" name="Group 44">
            <a:extLst>
              <a:ext uri="{FF2B5EF4-FFF2-40B4-BE49-F238E27FC236}">
                <a16:creationId xmlns:a16="http://schemas.microsoft.com/office/drawing/2014/main" id="{118FB261-1DB9-5D85-00BD-D515C78A22DF}"/>
              </a:ext>
            </a:extLst>
          </p:cNvPr>
          <p:cNvGrpSpPr/>
          <p:nvPr/>
        </p:nvGrpSpPr>
        <p:grpSpPr>
          <a:xfrm>
            <a:off x="8618204" y="4470120"/>
            <a:ext cx="3422880" cy="726915"/>
            <a:chOff x="8618203" y="4470120"/>
            <a:chExt cx="3241764" cy="726915"/>
          </a:xfrm>
        </p:grpSpPr>
        <p:pic>
          <p:nvPicPr>
            <p:cNvPr id="14" name="Picture 13">
              <a:extLst>
                <a:ext uri="{FF2B5EF4-FFF2-40B4-BE49-F238E27FC236}">
                  <a16:creationId xmlns:a16="http://schemas.microsoft.com/office/drawing/2014/main" id="{D36D429D-BB67-EA84-14C3-B0C518EE6C5A}"/>
                </a:ext>
              </a:extLst>
            </p:cNvPr>
            <p:cNvPicPr>
              <a:picLocks noChangeAspect="1"/>
            </p:cNvPicPr>
            <p:nvPr/>
          </p:nvPicPr>
          <p:blipFill>
            <a:blip r:embed="rId8"/>
            <a:stretch>
              <a:fillRect/>
            </a:stretch>
          </p:blipFill>
          <p:spPr>
            <a:xfrm>
              <a:off x="8618203" y="4736128"/>
              <a:ext cx="460907" cy="460907"/>
            </a:xfrm>
            <a:prstGeom prst="rect">
              <a:avLst/>
            </a:prstGeom>
          </p:spPr>
        </p:pic>
        <p:sp>
          <p:nvSpPr>
            <p:cNvPr id="44" name="TextBox 43">
              <a:extLst>
                <a:ext uri="{FF2B5EF4-FFF2-40B4-BE49-F238E27FC236}">
                  <a16:creationId xmlns:a16="http://schemas.microsoft.com/office/drawing/2014/main" id="{47E7D916-FA31-9D0B-B172-1E713849D049}"/>
                </a:ext>
              </a:extLst>
            </p:cNvPr>
            <p:cNvSpPr txBox="1"/>
            <p:nvPr/>
          </p:nvSpPr>
          <p:spPr>
            <a:xfrm>
              <a:off x="9099172" y="4470120"/>
              <a:ext cx="2760795" cy="716030"/>
            </a:xfrm>
            <a:prstGeom prst="rect">
              <a:avLst/>
            </a:prstGeom>
            <a:noFill/>
          </p:spPr>
          <p:txBody>
            <a:bodyPr wrap="square">
              <a:spAutoFit/>
            </a:bodyPr>
            <a:lstStyle/>
            <a:p>
              <a:pPr defTabSz="950469" fontAlgn="base">
                <a:lnSpc>
                  <a:spcPct val="200000"/>
                </a:lnSpc>
                <a:spcBef>
                  <a:spcPct val="0"/>
                </a:spcBef>
                <a:spcAft>
                  <a:spcPct val="0"/>
                </a:spcAft>
                <a:defRPr/>
              </a:pPr>
              <a:r>
                <a:rPr lang="en-US" sz="2400" dirty="0">
                  <a:ln w="3175">
                    <a:noFill/>
                  </a:ln>
                  <a:solidFill>
                    <a:srgbClr val="000000"/>
                  </a:solidFill>
                  <a:cs typeface="Segoe UI" pitchFamily="34" charset="0"/>
                </a:rPr>
                <a:t>jinget.medium.com</a:t>
              </a:r>
            </a:p>
          </p:txBody>
        </p:sp>
      </p:grpSp>
      <p:grpSp>
        <p:nvGrpSpPr>
          <p:cNvPr id="48" name="Group 47">
            <a:extLst>
              <a:ext uri="{FF2B5EF4-FFF2-40B4-BE49-F238E27FC236}">
                <a16:creationId xmlns:a16="http://schemas.microsoft.com/office/drawing/2014/main" id="{F7F48AB3-C77B-5826-3C64-EB79F8BBE756}"/>
              </a:ext>
            </a:extLst>
          </p:cNvPr>
          <p:cNvGrpSpPr/>
          <p:nvPr/>
        </p:nvGrpSpPr>
        <p:grpSpPr>
          <a:xfrm>
            <a:off x="8420425" y="5446021"/>
            <a:ext cx="2863258" cy="480138"/>
            <a:chOff x="8420425" y="5446021"/>
            <a:chExt cx="2863258" cy="480138"/>
          </a:xfrm>
        </p:grpSpPr>
        <p:pic>
          <p:nvPicPr>
            <p:cNvPr id="15" name="Picture 14">
              <a:extLst>
                <a:ext uri="{FF2B5EF4-FFF2-40B4-BE49-F238E27FC236}">
                  <a16:creationId xmlns:a16="http://schemas.microsoft.com/office/drawing/2014/main" id="{71FA2DE5-B24E-16A6-0B1A-33FB557476BE}"/>
                </a:ext>
              </a:extLst>
            </p:cNvPr>
            <p:cNvPicPr>
              <a:picLocks noChangeAspect="1"/>
            </p:cNvPicPr>
            <p:nvPr/>
          </p:nvPicPr>
          <p:blipFill>
            <a:blip r:embed="rId9"/>
            <a:stretch>
              <a:fillRect/>
            </a:stretch>
          </p:blipFill>
          <p:spPr>
            <a:xfrm>
              <a:off x="8420425" y="5465252"/>
              <a:ext cx="460907" cy="460907"/>
            </a:xfrm>
            <a:prstGeom prst="rect">
              <a:avLst/>
            </a:prstGeom>
          </p:spPr>
        </p:pic>
        <p:sp>
          <p:nvSpPr>
            <p:cNvPr id="47" name="TextBox 46">
              <a:extLst>
                <a:ext uri="{FF2B5EF4-FFF2-40B4-BE49-F238E27FC236}">
                  <a16:creationId xmlns:a16="http://schemas.microsoft.com/office/drawing/2014/main" id="{E9017786-34BD-3506-4758-3F0C175B1A9B}"/>
                </a:ext>
              </a:extLst>
            </p:cNvPr>
            <p:cNvSpPr txBox="1"/>
            <p:nvPr/>
          </p:nvSpPr>
          <p:spPr>
            <a:xfrm>
              <a:off x="8977506" y="5446021"/>
              <a:ext cx="2306177" cy="461665"/>
            </a:xfrm>
            <a:prstGeom prst="rect">
              <a:avLst/>
            </a:prstGeom>
            <a:noFill/>
          </p:spPr>
          <p:txBody>
            <a:bodyPr wrap="square">
              <a:spAutoFit/>
            </a:bodyPr>
            <a:lstStyle/>
            <a:p>
              <a:r>
                <a:rPr lang="en-US" sz="2400" dirty="0" err="1">
                  <a:ln w="3175">
                    <a:noFill/>
                  </a:ln>
                  <a:solidFill>
                    <a:srgbClr val="F61C0D"/>
                  </a:solidFill>
                  <a:cs typeface="Segoe UI" pitchFamily="34" charset="0"/>
                </a:rPr>
                <a:t>Jinget</a:t>
              </a:r>
              <a:r>
                <a:rPr lang="en-US" sz="2400" dirty="0">
                  <a:ln w="3175">
                    <a:noFill/>
                  </a:ln>
                  <a:solidFill>
                    <a:srgbClr val="F61C0D"/>
                  </a:solidFill>
                  <a:cs typeface="Segoe UI" pitchFamily="34" charset="0"/>
                </a:rPr>
                <a:t> dot Net</a:t>
              </a:r>
              <a:endParaRPr lang="en-US" sz="2400" dirty="0">
                <a:solidFill>
                  <a:srgbClr val="F61C0D"/>
                </a:solidFill>
              </a:endParaRPr>
            </a:p>
          </p:txBody>
        </p:sp>
      </p:grpSp>
    </p:spTree>
    <p:extLst>
      <p:ext uri="{BB962C8B-B14F-4D97-AF65-F5344CB8AC3E}">
        <p14:creationId xmlns:p14="http://schemas.microsoft.com/office/powerpoint/2010/main" val="2516362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5"/>
                                        </p:tgtEl>
                                      </p:cBhvr>
                                      <p:by x="0" y="0"/>
                                    </p:animScale>
                                  </p:childTnLst>
                                </p:cTn>
                              </p:par>
                              <p:par>
                                <p:cTn id="9" presetID="1" presetClass="entr" presetSubtype="0" fill="hold" grpId="0" nodeType="withEffect">
                                  <p:stCondLst>
                                    <p:cond delay="200"/>
                                  </p:stCondLst>
                                  <p:childTnLst>
                                    <p:set>
                                      <p:cBhvr>
                                        <p:cTn id="10" dur="1" fill="hold">
                                          <p:stCondLst>
                                            <p:cond delay="499"/>
                                          </p:stCondLst>
                                        </p:cTn>
                                        <p:tgtEl>
                                          <p:spTgt spid="112"/>
                                        </p:tgtEl>
                                        <p:attrNameLst>
                                          <p:attrName>style.visibility</p:attrName>
                                        </p:attrNameLst>
                                      </p:cBhvr>
                                      <p:to>
                                        <p:strVal val="visible"/>
                                      </p:to>
                                    </p:set>
                                  </p:childTnLst>
                                </p:cTn>
                              </p:par>
                              <p:par>
                                <p:cTn id="11" presetID="6" presetClass="emph" presetSubtype="0" accel="100000" autoRev="1" fill="hold" grpId="1" nodeType="withEffect">
                                  <p:stCondLst>
                                    <p:cond delay="200"/>
                                  </p:stCondLst>
                                  <p:childTnLst>
                                    <p:animScale>
                                      <p:cBhvr>
                                        <p:cTn id="12" dur="500" fill="hold"/>
                                        <p:tgtEl>
                                          <p:spTgt spid="112"/>
                                        </p:tgtEl>
                                      </p:cBhvr>
                                      <p:by x="0" y="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2" grpId="0" animBg="1"/>
      <p:bldP spid="11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4" y="981075"/>
            <a:ext cx="10791668"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t>One of the primary goals of the DevOps mindset, is increasing the flow of value to end users. </a:t>
            </a:r>
          </a:p>
          <a:p>
            <a:pPr>
              <a:lnSpc>
                <a:spcPct val="200000"/>
              </a:lnSpc>
            </a:pPr>
            <a:r>
              <a:rPr lang="en-US" dirty="0"/>
              <a:t>To do this, software must be deployed frequently, maybe even multiple times per day. </a:t>
            </a:r>
          </a:p>
          <a:p>
            <a:pPr>
              <a:lnSpc>
                <a:spcPct val="200000"/>
              </a:lnSpc>
            </a:pPr>
            <a:r>
              <a:rPr lang="en-US" dirty="0"/>
              <a:t>To make frequent deployments possible, two things are important: </a:t>
            </a:r>
          </a:p>
          <a:p>
            <a:pPr marL="342900" indent="-342900">
              <a:lnSpc>
                <a:spcPct val="200000"/>
              </a:lnSpc>
              <a:buFont typeface="Arial" panose="020B0604020202020204" pitchFamily="34" charset="0"/>
              <a:buChar char="•"/>
            </a:pPr>
            <a:r>
              <a:rPr lang="en-US" dirty="0"/>
              <a:t>Automation</a:t>
            </a:r>
          </a:p>
          <a:p>
            <a:pPr marL="342900" indent="-342900">
              <a:lnSpc>
                <a:spcPct val="200000"/>
              </a:lnSpc>
              <a:buFont typeface="Arial" panose="020B0604020202020204" pitchFamily="34" charset="0"/>
              <a:buChar char="•"/>
            </a:pPr>
            <a:r>
              <a:rPr lang="en-US" dirty="0"/>
              <a:t>Quality</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Defining Quality</a:t>
            </a:r>
          </a:p>
        </p:txBody>
      </p:sp>
    </p:spTree>
    <p:extLst>
      <p:ext uri="{BB962C8B-B14F-4D97-AF65-F5344CB8AC3E}">
        <p14:creationId xmlns:p14="http://schemas.microsoft.com/office/powerpoint/2010/main" val="1675914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4" y="981075"/>
            <a:ext cx="10791668"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t>What actually makes quality sufficient can differ from project to project.</a:t>
            </a:r>
          </a:p>
          <a:p>
            <a:pPr>
              <a:lnSpc>
                <a:spcPct val="200000"/>
              </a:lnSpc>
            </a:pPr>
            <a:r>
              <a:rPr lang="en-US" dirty="0"/>
              <a:t>Before quality can be measured, it is important that you first establish how to measure the quality of software. </a:t>
            </a:r>
          </a:p>
          <a:p>
            <a:pPr>
              <a:lnSpc>
                <a:spcPct val="200000"/>
              </a:lnSpc>
            </a:pPr>
            <a:r>
              <a:rPr lang="en-US" dirty="0"/>
              <a:t>A common approach to monitoring the quality of software is to gather one or more metrics</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Defining Quality</a:t>
            </a:r>
          </a:p>
        </p:txBody>
      </p:sp>
    </p:spTree>
    <p:extLst>
      <p:ext uri="{BB962C8B-B14F-4D97-AF65-F5344CB8AC3E}">
        <p14:creationId xmlns:p14="http://schemas.microsoft.com/office/powerpoint/2010/main" val="14350431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4" y="981075"/>
            <a:ext cx="10791668"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t>The percentage of integration builds that fails</a:t>
            </a:r>
          </a:p>
          <a:p>
            <a:pPr>
              <a:lnSpc>
                <a:spcPct val="200000"/>
              </a:lnSpc>
            </a:pPr>
            <a:r>
              <a:rPr lang="en-US" dirty="0"/>
              <a:t>The percentage of code covered by automated tests</a:t>
            </a:r>
          </a:p>
          <a:p>
            <a:pPr>
              <a:lnSpc>
                <a:spcPct val="200000"/>
              </a:lnSpc>
            </a:pPr>
            <a:r>
              <a:rPr lang="en-US" dirty="0"/>
              <a:t>The change failure rate</a:t>
            </a:r>
          </a:p>
          <a:p>
            <a:pPr>
              <a:lnSpc>
                <a:spcPct val="200000"/>
              </a:lnSpc>
            </a:pPr>
            <a:r>
              <a:rPr lang="en-US" dirty="0"/>
              <a:t>The amount of unplanned work</a:t>
            </a:r>
          </a:p>
          <a:p>
            <a:pPr>
              <a:lnSpc>
                <a:spcPct val="200000"/>
              </a:lnSpc>
            </a:pPr>
            <a:r>
              <a:rPr lang="en-US" dirty="0"/>
              <a:t>The number of defects that are being reported by users</a:t>
            </a:r>
          </a:p>
          <a:p>
            <a:pPr>
              <a:lnSpc>
                <a:spcPct val="200000"/>
              </a:lnSpc>
            </a:pPr>
            <a:r>
              <a:rPr lang="en-US" dirty="0"/>
              <a:t>The number of known issues</a:t>
            </a:r>
          </a:p>
          <a:p>
            <a:pPr>
              <a:lnSpc>
                <a:spcPct val="200000"/>
              </a:lnSpc>
            </a:pPr>
            <a:r>
              <a:rPr lang="en-US" dirty="0"/>
              <a:t>The amount of technical debt</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Some metrices for quality</a:t>
            </a:r>
          </a:p>
        </p:txBody>
      </p:sp>
    </p:spTree>
    <p:extLst>
      <p:ext uri="{BB962C8B-B14F-4D97-AF65-F5344CB8AC3E}">
        <p14:creationId xmlns:p14="http://schemas.microsoft.com/office/powerpoint/2010/main" val="884521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 calcmode="lin" valueType="num">
                                      <p:cBhvr additive="base">
                                        <p:cTn id="4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 calcmode="lin" valueType="num">
                                      <p:cBhvr additive="base">
                                        <p:cTn id="4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5" y="981075"/>
            <a:ext cx="1090380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t>The term "debt" implies that something (time, quality, attention, or work) is owed to the solution. So long as this debt is not paid off, you have to pay interest in the form of all other work being slowed down a little bit</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Technical debt</a:t>
            </a:r>
          </a:p>
        </p:txBody>
      </p:sp>
      <p:pic>
        <p:nvPicPr>
          <p:cNvPr id="4" name="Picture 3">
            <a:extLst>
              <a:ext uri="{FF2B5EF4-FFF2-40B4-BE49-F238E27FC236}">
                <a16:creationId xmlns:a16="http://schemas.microsoft.com/office/drawing/2014/main" id="{15B3D1E0-E0C0-801B-21F6-28C72731280D}"/>
              </a:ext>
            </a:extLst>
          </p:cNvPr>
          <p:cNvPicPr>
            <a:picLocks noChangeAspect="1"/>
          </p:cNvPicPr>
          <p:nvPr/>
        </p:nvPicPr>
        <p:blipFill>
          <a:blip r:embed="rId3"/>
          <a:stretch>
            <a:fillRect/>
          </a:stretch>
        </p:blipFill>
        <p:spPr>
          <a:xfrm>
            <a:off x="3105953" y="3254381"/>
            <a:ext cx="5949105" cy="3671713"/>
          </a:xfrm>
          <a:prstGeom prst="rect">
            <a:avLst/>
          </a:prstGeom>
        </p:spPr>
      </p:pic>
    </p:spTree>
    <p:extLst>
      <p:ext uri="{BB962C8B-B14F-4D97-AF65-F5344CB8AC3E}">
        <p14:creationId xmlns:p14="http://schemas.microsoft.com/office/powerpoint/2010/main" val="305436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5" y="981075"/>
            <a:ext cx="1090380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200000"/>
              </a:lnSpc>
              <a:buFont typeface="Arial" panose="020B0604020202020204" pitchFamily="34" charset="0"/>
              <a:buChar char="•"/>
            </a:pPr>
            <a:r>
              <a:rPr lang="en-US" dirty="0"/>
              <a:t>Code that is not covered by any unit test</a:t>
            </a:r>
          </a:p>
          <a:p>
            <a:pPr marL="342900" indent="-342900">
              <a:lnSpc>
                <a:spcPct val="200000"/>
              </a:lnSpc>
              <a:buFont typeface="Arial" panose="020B0604020202020204" pitchFamily="34" charset="0"/>
              <a:buChar char="•"/>
            </a:pPr>
            <a:r>
              <a:rPr lang="en-US" dirty="0"/>
              <a:t>Code that is not written in a self-explanatory fashion</a:t>
            </a:r>
          </a:p>
          <a:p>
            <a:pPr marL="342900" indent="-342900">
              <a:lnSpc>
                <a:spcPct val="200000"/>
              </a:lnSpc>
              <a:buFont typeface="Arial" panose="020B0604020202020204" pitchFamily="34" charset="0"/>
              <a:buChar char="•"/>
            </a:pPr>
            <a:r>
              <a:rPr lang="en-US" dirty="0"/>
              <a:t>Code that does not adhere to coding principles</a:t>
            </a:r>
          </a:p>
          <a:p>
            <a:pPr marL="342900" indent="-342900">
              <a:lnSpc>
                <a:spcPct val="200000"/>
              </a:lnSpc>
              <a:buFont typeface="Arial" panose="020B0604020202020204" pitchFamily="34" charset="0"/>
              <a:buChar char="•"/>
            </a:pPr>
            <a:r>
              <a:rPr lang="en-US" dirty="0"/>
              <a:t>Classes that are too complex because they have too many variables and methods </a:t>
            </a:r>
          </a:p>
          <a:p>
            <a:pPr marL="342900" indent="-342900">
              <a:lnSpc>
                <a:spcPct val="200000"/>
              </a:lnSpc>
              <a:buFont typeface="Arial" panose="020B0604020202020204" pitchFamily="34" charset="0"/>
              <a:buChar char="•"/>
            </a:pPr>
            <a:r>
              <a:rPr lang="en-US" dirty="0"/>
              <a:t>Methods that are too complex because they have too many statements</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Technical debt</a:t>
            </a:r>
          </a:p>
        </p:txBody>
      </p:sp>
    </p:spTree>
    <p:extLst>
      <p:ext uri="{BB962C8B-B14F-4D97-AF65-F5344CB8AC3E}">
        <p14:creationId xmlns:p14="http://schemas.microsoft.com/office/powerpoint/2010/main" val="2777146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CBFB7EE-27C7-4CA5-8846-F9A6CE32A523}"/>
              </a:ext>
            </a:extLst>
          </p:cNvPr>
          <p:cNvGrpSpPr/>
          <p:nvPr/>
        </p:nvGrpSpPr>
        <p:grpSpPr>
          <a:xfrm>
            <a:off x="11532409" y="-1"/>
            <a:ext cx="550918" cy="699452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ext Placeholder 4">
            <a:extLst>
              <a:ext uri="{FF2B5EF4-FFF2-40B4-BE49-F238E27FC236}">
                <a16:creationId xmlns:a16="http://schemas.microsoft.com/office/drawing/2014/main" id="{1491B5AD-BE91-4D0B-4165-237B9B2A8926}"/>
              </a:ext>
            </a:extLst>
          </p:cNvPr>
          <p:cNvSpPr txBox="1">
            <a:spLocks/>
          </p:cNvSpPr>
          <p:nvPr/>
        </p:nvSpPr>
        <p:spPr>
          <a:xfrm>
            <a:off x="628605" y="981075"/>
            <a:ext cx="10903803" cy="594501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a:t>If you want to quickly create some code, you take a loan on quality. When you want to pay back your loan, you pay interest in the form of extra maintenance costs.</a:t>
            </a:r>
          </a:p>
          <a:p>
            <a:pPr>
              <a:lnSpc>
                <a:spcPct val="200000"/>
              </a:lnSpc>
            </a:pPr>
            <a:r>
              <a:rPr lang="en-US" dirty="0"/>
              <a:t>But when technical debt skyrockets, the interest becomes so large that it can strangle your project. That’s the point where developers want to start from scratch and rewrite everything.</a:t>
            </a:r>
          </a:p>
          <a:p>
            <a:pPr>
              <a:lnSpc>
                <a:spcPct val="200000"/>
              </a:lnSpc>
            </a:pPr>
            <a:r>
              <a:rPr lang="en-US" dirty="0"/>
              <a:t>Taking a loan can sometimes be a good decision</a:t>
            </a:r>
          </a:p>
          <a:p>
            <a:pPr>
              <a:lnSpc>
                <a:spcPct val="200000"/>
              </a:lnSpc>
            </a:pPr>
            <a:r>
              <a:rPr lang="en-US" dirty="0"/>
              <a:t>It stays important that you know where the technical debt is and how much it is</a:t>
            </a:r>
          </a:p>
        </p:txBody>
      </p:sp>
      <p:sp>
        <p:nvSpPr>
          <p:cNvPr id="3" name="Rectangle 2">
            <a:extLst>
              <a:ext uri="{FF2B5EF4-FFF2-40B4-BE49-F238E27FC236}">
                <a16:creationId xmlns:a16="http://schemas.microsoft.com/office/drawing/2014/main" id="{B736DC2D-11C4-721A-98BD-FFC9C7335088}"/>
              </a:ext>
            </a:extLst>
          </p:cNvPr>
          <p:cNvSpPr/>
          <p:nvPr/>
        </p:nvSpPr>
        <p:spPr bwMode="auto">
          <a:xfrm>
            <a:off x="353148" y="173553"/>
            <a:ext cx="10715145" cy="73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1219170" fontAlgn="base">
              <a:spcBef>
                <a:spcPct val="0"/>
              </a:spcBef>
              <a:spcAft>
                <a:spcPct val="0"/>
              </a:spcAft>
              <a:buSzPct val="90000"/>
              <a:defRPr/>
            </a:pPr>
            <a:r>
              <a:rPr lang="en-US" sz="4000" cap="all" dirty="0">
                <a:ln>
                  <a:solidFill>
                    <a:srgbClr val="FFFFFF">
                      <a:alpha val="0"/>
                    </a:srgbClr>
                  </a:solidFill>
                </a:ln>
                <a:solidFill>
                  <a:srgbClr val="B6245F"/>
                </a:solidFill>
                <a:latin typeface="+mj-lt"/>
                <a:ea typeface="+mj-ea"/>
                <a:cs typeface="+mj-cs"/>
              </a:rPr>
              <a:t>Technical debt</a:t>
            </a:r>
          </a:p>
        </p:txBody>
      </p:sp>
    </p:spTree>
    <p:extLst>
      <p:ext uri="{BB962C8B-B14F-4D97-AF65-F5344CB8AC3E}">
        <p14:creationId xmlns:p14="http://schemas.microsoft.com/office/powerpoint/2010/main" val="2861722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5c98cf3-0896-4040-874f-f436925621df" xsi:nil="true"/>
    <IconOverlay xmlns="http://schemas.microsoft.com/sharepoint/v4" xsi:nil="true"/>
    <Preview xmlns="15c98cf3-0896-4040-874f-f436925621df">
      <Url xsi:nil="true"/>
      <Description xsi:nil="true"/>
    </Preview>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9" ma:contentTypeDescription="Create a new document." ma:contentTypeScope="" ma:versionID="0599fa8b5d2219fa3d13d847c5e0999a">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5ed91b34ee3006a7acad9bdd0ffe8818"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AutoKeyPoints" ma:index="25" nillable="true" ma:displayName="MediaServiceAutoKeyPoints" ma:hidden="true" ma:internalName="MediaServiceAutoKeyPoints" ma:readOnly="true">
      <xsd:simpleType>
        <xsd:restriction base="dms:Note"/>
      </xsd:simpleType>
    </xsd:element>
    <xsd:element name="MediaServiceKeyPoints" ma:index="26"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15c98cf3-0896-4040-874f-f436925621df"/>
    <ds:schemaRef ds:uri="http://schemas.microsoft.com/sharepoint/v4"/>
  </ds:schemaRefs>
</ds:datastoreItem>
</file>

<file path=customXml/itemProps3.xml><?xml version="1.0" encoding="utf-8"?>
<ds:datastoreItem xmlns:ds="http://schemas.openxmlformats.org/officeDocument/2006/customXml" ds:itemID="{DE487356-04F2-4CAF-ADBA-19C57AB63C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Azure_PowerPoint_template_Oct18 (1)</Template>
  <TotalTime>773</TotalTime>
  <Words>596</Words>
  <Application>Microsoft Office PowerPoint</Application>
  <PresentationFormat>Custom</PresentationFormat>
  <Paragraphs>88</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Segoe UI Semibold</vt:lpstr>
      <vt:lpstr>Calibri</vt:lpstr>
      <vt:lpstr>Segoe UI Light</vt:lpstr>
      <vt:lpstr>Segoe UI Semilight</vt:lpstr>
      <vt:lpstr>Wingdings</vt:lpstr>
      <vt:lpstr>Segoe UI</vt:lpstr>
      <vt:lpstr>Azure</vt:lpstr>
      <vt:lpstr>Code Quality Analysis in Azure DevOps Pipelines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Manager/>
  <Company>شرکت فناوری اطلاعات اسپوتا;</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Server 2019</dc:title>
  <dc:subject>&lt;Speech title here&gt;</dc:subject>
  <dc:creator>شرکت فناوری اطلاعات اسپوتا</dc:creator>
  <cp:keywords>DevOps;TFS;Azure DevOps</cp:keywords>
  <cp:lastModifiedBy>Vahid Farahmandian</cp:lastModifiedBy>
  <cp:revision>24</cp:revision>
  <dcterms:created xsi:type="dcterms:W3CDTF">2019-02-13T14:51:37Z</dcterms:created>
  <dcterms:modified xsi:type="dcterms:W3CDTF">2023-06-02T15:47:08Z</dcterms:modified>
  <cp:category>معماری</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martinwo@microsoft.com</vt:lpwstr>
  </property>
  <property fmtid="{D5CDD505-2E9C-101B-9397-08002B2CF9AE}" pid="14" name="MSIP_Label_f42aa342-8706-4288-bd11-ebb85995028c_SetDate">
    <vt:lpwstr>2019-02-13T15:52:06.5495565Z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146b1b16-acb7-4ff7-8326-3d4b2a6aff58</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f67e5d4b76f4a9db8769983fda9cec0">
    <vt:lpwstr/>
  </property>
  <property fmtid="{D5CDD505-2E9C-101B-9397-08002B2CF9AE}" pid="21" name="TaxKeyword">
    <vt:lpwstr>2873;#GitHub|3de7c338-5179-4b54-82b2-a85682ff6c4c</vt:lpwstr>
  </property>
  <property fmtid="{D5CDD505-2E9C-101B-9397-08002B2CF9AE}" pid="22" name="NewsType">
    <vt:lpwstr/>
  </property>
  <property fmtid="{D5CDD505-2E9C-101B-9397-08002B2CF9AE}" pid="23" name="_dlc_policyId">
    <vt:lpwstr>0x0101000E4CB7077FEE4FF7AE86D4A500EEC780030016C849C62B10EB41ACA8C7EEDEF40BB20099ECF64382448D48A56095091C66B1A9|-661092312</vt:lpwstr>
  </property>
  <property fmtid="{D5CDD505-2E9C-101B-9397-08002B2CF9AE}" pid="24" name="Region">
    <vt:lpwstr/>
  </property>
  <property fmtid="{D5CDD505-2E9C-101B-9397-08002B2CF9AE}" pid="25" name="DocumentSetDescription">
    <vt:lpwstr/>
  </property>
  <property fmtid="{D5CDD505-2E9C-101B-9397-08002B2CF9AE}" pid="26" name="ItemType">
    <vt:lpwstr>1088;#solution overviews|9d645bcd-a571-45cf-a991-f5f20de43ed9</vt:lpwstr>
  </property>
  <property fmtid="{D5CDD505-2E9C-101B-9397-08002B2CF9AE}" pid="27" name="Confidentiality">
    <vt:lpwstr>14;#customer ready|8986c41d-21c5-4f8f-8a12-ea4625b46858</vt:lpwstr>
  </property>
  <property fmtid="{D5CDD505-2E9C-101B-9397-08002B2CF9AE}" pid="28" name="Industries">
    <vt:lpwstr/>
  </property>
  <property fmtid="{D5CDD505-2E9C-101B-9397-08002B2CF9AE}" pid="29" name="MSProducts">
    <vt:lpwstr/>
  </property>
  <property fmtid="{D5CDD505-2E9C-101B-9397-08002B2CF9AE}" pid="30" name="SMSGDomain">
    <vt:lpwstr>345;#Developer Tools Domain|58c4098f-5b04-404d-a0e5-4dc5be632145;#21;#Intelligent Cloud|adc2fe87-c79a-4ded-a449-3f86b954069d;#2553;#ICB PST Domain|f7f86ece-0ca0-48d7-99cb-d6c97e732478</vt:lpwstr>
  </property>
  <property fmtid="{D5CDD505-2E9C-101B-9397-08002B2CF9AE}" pid="31" name="Competitors">
    <vt:lpwstr/>
  </property>
  <property fmtid="{D5CDD505-2E9C-101B-9397-08002B2CF9AE}" pid="32" name="ExperienceContentType">
    <vt:lpwstr/>
  </property>
  <property fmtid="{D5CDD505-2E9C-101B-9397-08002B2CF9AE}" pid="33" name="BusinessArchitecture">
    <vt:lpwstr>2546;#Applications and Infrastructure|f69679d5-ce87-4413-9040-82ea79c5c527</vt:lpwstr>
  </property>
  <property fmtid="{D5CDD505-2E9C-101B-9397-08002B2CF9AE}" pid="34" name="MSPhysicalGeography">
    <vt:lpwstr/>
  </property>
  <property fmtid="{D5CDD505-2E9C-101B-9397-08002B2CF9AE}" pid="35" name="_dlc_DocIdItemGuid">
    <vt:lpwstr>a3d3040d-afc5-4a9e-afee-b60eebf69cb7</vt:lpwstr>
  </property>
  <property fmtid="{D5CDD505-2E9C-101B-9397-08002B2CF9AE}" pid="36" name="Products">
    <vt:lpwstr/>
  </property>
  <property fmtid="{D5CDD505-2E9C-101B-9397-08002B2CF9AE}" pid="37" name="j3562c58ee414e028925bc902cfc01a1">
    <vt:lpwstr/>
  </property>
  <property fmtid="{D5CDD505-2E9C-101B-9397-08002B2CF9AE}" pid="38" name="EnterpriseDomainTags">
    <vt:lpwstr/>
  </property>
  <property fmtid="{D5CDD505-2E9C-101B-9397-08002B2CF9AE}" pid="39" name="la4444b61d19467597d63190b69ac227">
    <vt:lpwstr/>
  </property>
  <property fmtid="{D5CDD505-2E9C-101B-9397-08002B2CF9AE}" pid="40" name="ActivitiesAndPrograms">
    <vt:lpwstr/>
  </property>
  <property fmtid="{D5CDD505-2E9C-101B-9397-08002B2CF9AE}" pid="41" name="Partners">
    <vt:lpwstr/>
  </property>
  <property fmtid="{D5CDD505-2E9C-101B-9397-08002B2CF9AE}" pid="42" name="l6f004f21209409da86a713c0f24627d">
    <vt:lpwstr/>
  </property>
  <property fmtid="{D5CDD505-2E9C-101B-9397-08002B2CF9AE}" pid="43" name="Segments">
    <vt:lpwstr/>
  </property>
  <property fmtid="{D5CDD505-2E9C-101B-9397-08002B2CF9AE}" pid="44" name="Topics">
    <vt:lpwstr>1726;#Dev Ops|eef3fa1e-8a5f-4dcc-8cb6-0c323e2a9a24;#2554;#Fiscal Year 2019|37cfb2d9-82d6-4aee-ad7b-3dc8286123ca</vt:lpwstr>
  </property>
  <property fmtid="{D5CDD505-2E9C-101B-9397-08002B2CF9AE}" pid="45" name="DocVizMetadataToken">
    <vt:lpwstr>600x450x1</vt:lpwstr>
  </property>
  <property fmtid="{D5CDD505-2E9C-101B-9397-08002B2CF9AE}" pid="46" name="MSProductsTaxHTField0">
    <vt:lpwstr/>
  </property>
  <property fmtid="{D5CDD505-2E9C-101B-9397-08002B2CF9AE}" pid="47" name="Groups">
    <vt:lpwstr>348;#Developer Platform and Tools Marketing|b117718f-aa6c-411f-b6a8-3da180b0b2c7;#42;#Intelligent Cloud Marketing Group|4f75e184-e5aa-4234-a07f-b032d60df254</vt:lpwstr>
  </property>
  <property fmtid="{D5CDD505-2E9C-101B-9397-08002B2CF9AE}" pid="48" name="_docset_NoMedatataSyncRequired">
    <vt:lpwstr>False</vt:lpwstr>
  </property>
  <property fmtid="{D5CDD505-2E9C-101B-9397-08002B2CF9AE}" pid="49" name="Languages">
    <vt:lpwstr/>
  </property>
  <property fmtid="{D5CDD505-2E9C-101B-9397-08002B2CF9AE}" pid="50" name="e8080b0481964c759b2c36ae49591b31">
    <vt:lpwstr/>
  </property>
  <property fmtid="{D5CDD505-2E9C-101B-9397-08002B2CF9AE}" pid="51" name="TechnicalLevel">
    <vt:lpwstr>747;#200|855c9113-a119-44e7-b3de-bccffe25ed46</vt:lpwstr>
  </property>
  <property fmtid="{D5CDD505-2E9C-101B-9397-08002B2CF9AE}" pid="52" name="Audiences">
    <vt:lpwstr/>
  </property>
  <property fmtid="{D5CDD505-2E9C-101B-9397-08002B2CF9AE}" pid="53" name="ldac8aee9d1f469e8cd8c3f8d6a615f2">
    <vt:lpwstr/>
  </property>
  <property fmtid="{D5CDD505-2E9C-101B-9397-08002B2CF9AE}" pid="54" name="EmployeeRole">
    <vt:lpwstr/>
  </property>
  <property fmtid="{D5CDD505-2E9C-101B-9397-08002B2CF9AE}" pid="55" name="NewsTopic">
    <vt:lpwstr/>
  </property>
  <property fmtid="{D5CDD505-2E9C-101B-9397-08002B2CF9AE}" pid="56" name="Publish Date">
    <vt:filetime>2018-10-26T07:00:00Z</vt:filetime>
  </property>
  <property fmtid="{D5CDD505-2E9C-101B-9397-08002B2CF9AE}" pid="57" name="Roles">
    <vt:lpwstr/>
  </property>
  <property fmtid="{D5CDD505-2E9C-101B-9397-08002B2CF9AE}" pid="5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9" name="NewsSource">
    <vt:lpwstr/>
  </property>
  <property fmtid="{D5CDD505-2E9C-101B-9397-08002B2CF9AE}" pid="60" name="SMSGTags">
    <vt:lpwstr/>
  </property>
  <property fmtid="{D5CDD505-2E9C-101B-9397-08002B2CF9AE}" pid="61" name="AuthorIds_UIVersion_75">
    <vt:lpwstr>8440</vt:lpwstr>
  </property>
</Properties>
</file>